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Roboto"/>
      <p:regular r:id="rId12"/>
      <p:bold r:id="rId13"/>
      <p:italic r:id="rId14"/>
      <p:boldItalic r:id="rId15"/>
    </p:embeddedFont>
    <p:embeddedFont>
      <p:font typeface="Helvetica Neue"/>
      <p:regular r:id="rId16"/>
      <p:bold r:id="rId17"/>
      <p:italic r:id="rId18"/>
      <p:boldItalic r:id="rId19"/>
    </p:embeddedFont>
    <p:embeddedFont>
      <p:font typeface="Helvetica Neue Light"/>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24" roundtripDataSignature="AMtx7miJAgO3W/QwOYWkhzc90Nu+7jn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HelveticaNeueLight-regular.fntdata"/><Relationship Id="rId11" Type="http://schemas.openxmlformats.org/officeDocument/2006/relationships/slide" Target="slides/slide6.xml"/><Relationship Id="rId22" Type="http://schemas.openxmlformats.org/officeDocument/2006/relationships/font" Target="fonts/HelveticaNeueLight-italic.fntdata"/><Relationship Id="rId10" Type="http://schemas.openxmlformats.org/officeDocument/2006/relationships/slide" Target="slides/slide5.xml"/><Relationship Id="rId21" Type="http://schemas.openxmlformats.org/officeDocument/2006/relationships/font" Target="fonts/HelveticaNeueLight-bold.fntdata"/><Relationship Id="rId13" Type="http://schemas.openxmlformats.org/officeDocument/2006/relationships/font" Target="fonts/Roboto-bold.fntdata"/><Relationship Id="rId24" Type="http://customschemas.google.com/relationships/presentationmetadata" Target="metadata"/><Relationship Id="rId12" Type="http://schemas.openxmlformats.org/officeDocument/2006/relationships/font" Target="fonts/Roboto-regular.fntdata"/><Relationship Id="rId23" Type="http://schemas.openxmlformats.org/officeDocument/2006/relationships/font" Target="fonts/HelveticaNeue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HelveticaNeue-bold.fntdata"/><Relationship Id="rId16" Type="http://schemas.openxmlformats.org/officeDocument/2006/relationships/font" Target="fonts/HelveticaNeue-regular.fntdata"/><Relationship Id="rId5" Type="http://schemas.openxmlformats.org/officeDocument/2006/relationships/notesMaster" Target="notesMasters/notesMaster1.xml"/><Relationship Id="rId19" Type="http://schemas.openxmlformats.org/officeDocument/2006/relationships/font" Target="fonts/HelveticaNeue-boldItalic.fntdata"/><Relationship Id="rId6" Type="http://schemas.openxmlformats.org/officeDocument/2006/relationships/slide" Target="slides/slide1.xml"/><Relationship Id="rId18" Type="http://schemas.openxmlformats.org/officeDocument/2006/relationships/font" Target="fonts/HelveticaNeue-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ladies.org/" TargetMode="External"/><Relationship Id="rId3" Type="http://schemas.openxmlformats.org/officeDocument/2006/relationships/hyperlink" Target="https://rladies.org/"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 celebrate and acknowledge the Traditional Owners and custodians of the land and waters from where we join you today, the Wurundjeri people of the Kulin nation. I pay my respects to their Elders, past, present and emerging and embrace their continued connection to this place. I pay my respects to all other Aboriginal and Torres Strait Islanders who may be joining us today. Sovereignty has never been ceded. It always was and always will be Aboriginal land.</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We are a registered non-profit organization and a local chapter of</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R-Ladies Global</a:t>
            </a:r>
            <a:r>
              <a:rPr lang="en">
                <a:solidFill>
                  <a:schemeClr val="dk1"/>
                </a:solidFill>
              </a:rPr>
              <a:t>. Our aim is to promote gender diversity in the R community, both in Australia and worldwide.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4a7d594e6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24a7d594e6c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President: Daidai</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VP: Dionne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Secretary: Sehrish</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Treasurer: Kathleen</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Members: Anna, Caitlin, Steph. New members: Dionne and many more to come</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Big thank to Evie who has led an amazing year of R-Ladies Melbourne. And thank you Nikki for taking care of finance for so many years!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4a7d594e6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24a7d594e6c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4bdf630bf8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24bdf630bf8_1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 name="Google Shape;12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8"/>
          <p:cNvSpPr/>
          <p:nvPr/>
        </p:nvSpPr>
        <p:spPr>
          <a:xfrm>
            <a:off x="655200" y="2856150"/>
            <a:ext cx="54300" cy="1191900"/>
          </a:xfrm>
          <a:prstGeom prst="rect">
            <a:avLst/>
          </a:prstGeom>
          <a:solidFill>
            <a:srgbClr val="5624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8398A"/>
              </a:solidFill>
              <a:latin typeface="Arial"/>
              <a:ea typeface="Arial"/>
              <a:cs typeface="Arial"/>
              <a:sym typeface="Arial"/>
            </a:endParaRPr>
          </a:p>
        </p:txBody>
      </p:sp>
      <p:sp>
        <p:nvSpPr>
          <p:cNvPr id="11" name="Google Shape;11;p8"/>
          <p:cNvSpPr txBox="1"/>
          <p:nvPr>
            <p:ph type="ctrTitle"/>
          </p:nvPr>
        </p:nvSpPr>
        <p:spPr>
          <a:xfrm>
            <a:off x="762000" y="2851325"/>
            <a:ext cx="5412300" cy="11598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398A"/>
              </a:buClr>
              <a:buSzPts val="1400"/>
              <a:buFont typeface="Helvetica Neue"/>
              <a:buNone/>
              <a:defRPr b="1" i="0" sz="4800" u="none" cap="none" strike="noStrike">
                <a:solidFill>
                  <a:srgbClr val="88398A"/>
                </a:solidFill>
                <a:latin typeface="Helvetica Neue"/>
                <a:ea typeface="Helvetica Neue"/>
                <a:cs typeface="Helvetica Neue"/>
                <a:sym typeface="Helvetica Neue"/>
              </a:defRPr>
            </a:lvl1pPr>
            <a:lvl2pPr lvl="1" algn="l">
              <a:lnSpc>
                <a:spcPct val="100000"/>
              </a:lnSpc>
              <a:spcBef>
                <a:spcPts val="0"/>
              </a:spcBef>
              <a:spcAft>
                <a:spcPts val="0"/>
              </a:spcAft>
              <a:buClr>
                <a:srgbClr val="88398A"/>
              </a:buClr>
              <a:buSzPts val="1400"/>
              <a:buFont typeface="Arial"/>
              <a:buNone/>
              <a:defRPr b="1" sz="4800">
                <a:solidFill>
                  <a:srgbClr val="88398A"/>
                </a:solidFill>
                <a:latin typeface="Arial"/>
                <a:ea typeface="Arial"/>
                <a:cs typeface="Arial"/>
                <a:sym typeface="Arial"/>
              </a:defRPr>
            </a:lvl2pPr>
            <a:lvl3pPr lvl="2" algn="l">
              <a:lnSpc>
                <a:spcPct val="100000"/>
              </a:lnSpc>
              <a:spcBef>
                <a:spcPts val="0"/>
              </a:spcBef>
              <a:spcAft>
                <a:spcPts val="0"/>
              </a:spcAft>
              <a:buClr>
                <a:srgbClr val="88398A"/>
              </a:buClr>
              <a:buSzPts val="1400"/>
              <a:buFont typeface="Arial"/>
              <a:buNone/>
              <a:defRPr b="1" sz="4800">
                <a:solidFill>
                  <a:srgbClr val="88398A"/>
                </a:solidFill>
                <a:latin typeface="Arial"/>
                <a:ea typeface="Arial"/>
                <a:cs typeface="Arial"/>
                <a:sym typeface="Arial"/>
              </a:defRPr>
            </a:lvl3pPr>
            <a:lvl4pPr lvl="3" algn="l">
              <a:lnSpc>
                <a:spcPct val="100000"/>
              </a:lnSpc>
              <a:spcBef>
                <a:spcPts val="0"/>
              </a:spcBef>
              <a:spcAft>
                <a:spcPts val="0"/>
              </a:spcAft>
              <a:buClr>
                <a:srgbClr val="88398A"/>
              </a:buClr>
              <a:buSzPts val="1400"/>
              <a:buFont typeface="Arial"/>
              <a:buNone/>
              <a:defRPr b="1" sz="4800">
                <a:solidFill>
                  <a:srgbClr val="88398A"/>
                </a:solidFill>
                <a:latin typeface="Arial"/>
                <a:ea typeface="Arial"/>
                <a:cs typeface="Arial"/>
                <a:sym typeface="Arial"/>
              </a:defRPr>
            </a:lvl4pPr>
            <a:lvl5pPr lvl="4" algn="l">
              <a:lnSpc>
                <a:spcPct val="100000"/>
              </a:lnSpc>
              <a:spcBef>
                <a:spcPts val="0"/>
              </a:spcBef>
              <a:spcAft>
                <a:spcPts val="0"/>
              </a:spcAft>
              <a:buClr>
                <a:srgbClr val="88398A"/>
              </a:buClr>
              <a:buSzPts val="1400"/>
              <a:buFont typeface="Arial"/>
              <a:buNone/>
              <a:defRPr b="1" sz="4800">
                <a:solidFill>
                  <a:srgbClr val="88398A"/>
                </a:solidFill>
                <a:latin typeface="Arial"/>
                <a:ea typeface="Arial"/>
                <a:cs typeface="Arial"/>
                <a:sym typeface="Arial"/>
              </a:defRPr>
            </a:lvl5pPr>
            <a:lvl6pPr lvl="5" algn="l">
              <a:lnSpc>
                <a:spcPct val="100000"/>
              </a:lnSpc>
              <a:spcBef>
                <a:spcPts val="0"/>
              </a:spcBef>
              <a:spcAft>
                <a:spcPts val="0"/>
              </a:spcAft>
              <a:buClr>
                <a:srgbClr val="88398A"/>
              </a:buClr>
              <a:buSzPts val="1400"/>
              <a:buFont typeface="Arial"/>
              <a:buNone/>
              <a:defRPr b="1" sz="4800">
                <a:solidFill>
                  <a:srgbClr val="88398A"/>
                </a:solidFill>
                <a:latin typeface="Arial"/>
                <a:ea typeface="Arial"/>
                <a:cs typeface="Arial"/>
                <a:sym typeface="Arial"/>
              </a:defRPr>
            </a:lvl6pPr>
            <a:lvl7pPr lvl="6" algn="l">
              <a:lnSpc>
                <a:spcPct val="100000"/>
              </a:lnSpc>
              <a:spcBef>
                <a:spcPts val="0"/>
              </a:spcBef>
              <a:spcAft>
                <a:spcPts val="0"/>
              </a:spcAft>
              <a:buClr>
                <a:srgbClr val="88398A"/>
              </a:buClr>
              <a:buSzPts val="1400"/>
              <a:buFont typeface="Arial"/>
              <a:buNone/>
              <a:defRPr b="1" sz="4800">
                <a:solidFill>
                  <a:srgbClr val="88398A"/>
                </a:solidFill>
                <a:latin typeface="Arial"/>
                <a:ea typeface="Arial"/>
                <a:cs typeface="Arial"/>
                <a:sym typeface="Arial"/>
              </a:defRPr>
            </a:lvl7pPr>
            <a:lvl8pPr lvl="7" algn="l">
              <a:lnSpc>
                <a:spcPct val="100000"/>
              </a:lnSpc>
              <a:spcBef>
                <a:spcPts val="0"/>
              </a:spcBef>
              <a:spcAft>
                <a:spcPts val="0"/>
              </a:spcAft>
              <a:buClr>
                <a:srgbClr val="88398A"/>
              </a:buClr>
              <a:buSzPts val="1400"/>
              <a:buFont typeface="Arial"/>
              <a:buNone/>
              <a:defRPr b="1" sz="4800">
                <a:solidFill>
                  <a:srgbClr val="88398A"/>
                </a:solidFill>
                <a:latin typeface="Arial"/>
                <a:ea typeface="Arial"/>
                <a:cs typeface="Arial"/>
                <a:sym typeface="Arial"/>
              </a:defRPr>
            </a:lvl8pPr>
            <a:lvl9pPr lvl="8" algn="l">
              <a:lnSpc>
                <a:spcPct val="100000"/>
              </a:lnSpc>
              <a:spcBef>
                <a:spcPts val="0"/>
              </a:spcBef>
              <a:spcAft>
                <a:spcPts val="0"/>
              </a:spcAft>
              <a:buClr>
                <a:srgbClr val="88398A"/>
              </a:buClr>
              <a:buSzPts val="1400"/>
              <a:buFont typeface="Arial"/>
              <a:buNone/>
              <a:defRPr b="1" sz="4800">
                <a:solidFill>
                  <a:srgbClr val="88398A"/>
                </a:solidFill>
                <a:latin typeface="Arial"/>
                <a:ea typeface="Arial"/>
                <a:cs typeface="Arial"/>
                <a:sym typeface="Arial"/>
              </a:defRPr>
            </a:lvl9pPr>
          </a:lstStyle>
          <a:p/>
        </p:txBody>
      </p:sp>
      <p:sp>
        <p:nvSpPr>
          <p:cNvPr id="12" name="Google Shape;12;p8"/>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8"/>
          <p:cNvPicPr preferRelativeResize="0"/>
          <p:nvPr/>
        </p:nvPicPr>
        <p:blipFill rotWithShape="1">
          <a:blip r:embed="rId2">
            <a:alphaModFix/>
          </a:blip>
          <a:srcRect b="0" l="0" r="0" t="0"/>
          <a:stretch/>
        </p:blipFill>
        <p:spPr>
          <a:xfrm>
            <a:off x="7362450" y="197775"/>
            <a:ext cx="1502400" cy="16807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7"/>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56" name="Google Shape;56;p17"/>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color">
  <p:cSld name="Title only color">
    <p:spTree>
      <p:nvGrpSpPr>
        <p:cNvPr id="57" name="Shape 57"/>
        <p:cNvGrpSpPr/>
        <p:nvPr/>
      </p:nvGrpSpPr>
      <p:grpSpPr>
        <a:xfrm>
          <a:off x="0" y="0"/>
          <a:ext cx="0" cy="0"/>
          <a:chOff x="0" y="0"/>
          <a:chExt cx="0" cy="0"/>
        </a:xfrm>
      </p:grpSpPr>
      <p:sp>
        <p:nvSpPr>
          <p:cNvPr id="58" name="Google Shape;58;p18"/>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88398A"/>
              </a:buClr>
              <a:buSzPts val="1400"/>
              <a:buFont typeface="Helvetica Neue"/>
              <a:buNone/>
              <a:defRPr b="1" i="0" sz="2600" u="none" cap="none" strike="noStrike">
                <a:solidFill>
                  <a:srgbClr val="88398A"/>
                </a:solidFill>
                <a:latin typeface="Helvetica Neue"/>
                <a:ea typeface="Helvetica Neue"/>
                <a:cs typeface="Helvetica Neue"/>
                <a:sym typeface="Helvetica Neue"/>
              </a:defRPr>
            </a:lvl1pPr>
            <a:lvl2pPr lvl="1" algn="l">
              <a:lnSpc>
                <a:spcPct val="100000"/>
              </a:lnSpc>
              <a:spcBef>
                <a:spcPts val="0"/>
              </a:spcBef>
              <a:spcAft>
                <a:spcPts val="0"/>
              </a:spcAft>
              <a:buClr>
                <a:srgbClr val="88398A"/>
              </a:buClr>
              <a:buSzPts val="1400"/>
              <a:buFont typeface="Arial"/>
              <a:buNone/>
              <a:defRPr b="1" sz="2600">
                <a:solidFill>
                  <a:srgbClr val="88398A"/>
                </a:solidFill>
                <a:latin typeface="Arial"/>
                <a:ea typeface="Arial"/>
                <a:cs typeface="Arial"/>
                <a:sym typeface="Arial"/>
              </a:defRPr>
            </a:lvl2pPr>
            <a:lvl3pPr lvl="2" algn="l">
              <a:lnSpc>
                <a:spcPct val="100000"/>
              </a:lnSpc>
              <a:spcBef>
                <a:spcPts val="0"/>
              </a:spcBef>
              <a:spcAft>
                <a:spcPts val="0"/>
              </a:spcAft>
              <a:buClr>
                <a:srgbClr val="88398A"/>
              </a:buClr>
              <a:buSzPts val="1400"/>
              <a:buFont typeface="Arial"/>
              <a:buNone/>
              <a:defRPr b="1" sz="2600">
                <a:solidFill>
                  <a:srgbClr val="88398A"/>
                </a:solidFill>
                <a:latin typeface="Arial"/>
                <a:ea typeface="Arial"/>
                <a:cs typeface="Arial"/>
                <a:sym typeface="Arial"/>
              </a:defRPr>
            </a:lvl3pPr>
            <a:lvl4pPr lvl="3" algn="l">
              <a:lnSpc>
                <a:spcPct val="100000"/>
              </a:lnSpc>
              <a:spcBef>
                <a:spcPts val="0"/>
              </a:spcBef>
              <a:spcAft>
                <a:spcPts val="0"/>
              </a:spcAft>
              <a:buClr>
                <a:srgbClr val="88398A"/>
              </a:buClr>
              <a:buSzPts val="1400"/>
              <a:buFont typeface="Arial"/>
              <a:buNone/>
              <a:defRPr b="1" sz="2600">
                <a:solidFill>
                  <a:srgbClr val="88398A"/>
                </a:solidFill>
                <a:latin typeface="Arial"/>
                <a:ea typeface="Arial"/>
                <a:cs typeface="Arial"/>
                <a:sym typeface="Arial"/>
              </a:defRPr>
            </a:lvl4pPr>
            <a:lvl5pPr lvl="4" algn="l">
              <a:lnSpc>
                <a:spcPct val="100000"/>
              </a:lnSpc>
              <a:spcBef>
                <a:spcPts val="0"/>
              </a:spcBef>
              <a:spcAft>
                <a:spcPts val="0"/>
              </a:spcAft>
              <a:buClr>
                <a:srgbClr val="88398A"/>
              </a:buClr>
              <a:buSzPts val="1400"/>
              <a:buFont typeface="Arial"/>
              <a:buNone/>
              <a:defRPr b="1" sz="2600">
                <a:solidFill>
                  <a:srgbClr val="88398A"/>
                </a:solidFill>
                <a:latin typeface="Arial"/>
                <a:ea typeface="Arial"/>
                <a:cs typeface="Arial"/>
                <a:sym typeface="Arial"/>
              </a:defRPr>
            </a:lvl5pPr>
            <a:lvl6pPr lvl="5" algn="l">
              <a:lnSpc>
                <a:spcPct val="100000"/>
              </a:lnSpc>
              <a:spcBef>
                <a:spcPts val="0"/>
              </a:spcBef>
              <a:spcAft>
                <a:spcPts val="0"/>
              </a:spcAft>
              <a:buClr>
                <a:srgbClr val="88398A"/>
              </a:buClr>
              <a:buSzPts val="1400"/>
              <a:buFont typeface="Arial"/>
              <a:buNone/>
              <a:defRPr b="1" sz="2600">
                <a:solidFill>
                  <a:srgbClr val="88398A"/>
                </a:solidFill>
                <a:latin typeface="Arial"/>
                <a:ea typeface="Arial"/>
                <a:cs typeface="Arial"/>
                <a:sym typeface="Arial"/>
              </a:defRPr>
            </a:lvl6pPr>
            <a:lvl7pPr lvl="6" algn="l">
              <a:lnSpc>
                <a:spcPct val="100000"/>
              </a:lnSpc>
              <a:spcBef>
                <a:spcPts val="0"/>
              </a:spcBef>
              <a:spcAft>
                <a:spcPts val="0"/>
              </a:spcAft>
              <a:buClr>
                <a:srgbClr val="88398A"/>
              </a:buClr>
              <a:buSzPts val="1400"/>
              <a:buFont typeface="Arial"/>
              <a:buNone/>
              <a:defRPr b="1" sz="2600">
                <a:solidFill>
                  <a:srgbClr val="88398A"/>
                </a:solidFill>
                <a:latin typeface="Arial"/>
                <a:ea typeface="Arial"/>
                <a:cs typeface="Arial"/>
                <a:sym typeface="Arial"/>
              </a:defRPr>
            </a:lvl7pPr>
            <a:lvl8pPr lvl="7" algn="l">
              <a:lnSpc>
                <a:spcPct val="100000"/>
              </a:lnSpc>
              <a:spcBef>
                <a:spcPts val="0"/>
              </a:spcBef>
              <a:spcAft>
                <a:spcPts val="0"/>
              </a:spcAft>
              <a:buClr>
                <a:srgbClr val="88398A"/>
              </a:buClr>
              <a:buSzPts val="1400"/>
              <a:buFont typeface="Arial"/>
              <a:buNone/>
              <a:defRPr b="1" sz="2600">
                <a:solidFill>
                  <a:srgbClr val="88398A"/>
                </a:solidFill>
                <a:latin typeface="Arial"/>
                <a:ea typeface="Arial"/>
                <a:cs typeface="Arial"/>
                <a:sym typeface="Arial"/>
              </a:defRPr>
            </a:lvl8pPr>
            <a:lvl9pPr lvl="8" algn="l">
              <a:lnSpc>
                <a:spcPct val="100000"/>
              </a:lnSpc>
              <a:spcBef>
                <a:spcPts val="0"/>
              </a:spcBef>
              <a:spcAft>
                <a:spcPts val="0"/>
              </a:spcAft>
              <a:buClr>
                <a:srgbClr val="88398A"/>
              </a:buClr>
              <a:buSzPts val="1400"/>
              <a:buFont typeface="Arial"/>
              <a:buNone/>
              <a:defRPr b="1" sz="2600">
                <a:solidFill>
                  <a:srgbClr val="88398A"/>
                </a:solidFill>
                <a:latin typeface="Arial"/>
                <a:ea typeface="Arial"/>
                <a:cs typeface="Arial"/>
                <a:sym typeface="Arial"/>
              </a:defRPr>
            </a:lvl9pPr>
          </a:lstStyle>
          <a:p/>
        </p:txBody>
      </p:sp>
      <p:sp>
        <p:nvSpPr>
          <p:cNvPr id="59" name="Google Shape;59;p18"/>
          <p:cNvSpPr/>
          <p:nvPr/>
        </p:nvSpPr>
        <p:spPr>
          <a:xfrm>
            <a:off x="579000" y="579000"/>
            <a:ext cx="54300" cy="6756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0" name="Google Shape;60;p18"/>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61" name="Google Shape;61;p18"/>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Image background">
    <p:spTree>
      <p:nvGrpSpPr>
        <p:cNvPr id="62" name="Shape 62"/>
        <p:cNvGrpSpPr/>
        <p:nvPr/>
      </p:nvGrpSpPr>
      <p:grpSpPr>
        <a:xfrm>
          <a:off x="0" y="0"/>
          <a:ext cx="0" cy="0"/>
          <a:chOff x="0" y="0"/>
          <a:chExt cx="0" cy="0"/>
        </a:xfrm>
      </p:grpSpPr>
      <p:sp>
        <p:nvSpPr>
          <p:cNvPr id="63" name="Google Shape;63;p19"/>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64" name="Google Shape;64;p19"/>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65" name="Shape 65"/>
        <p:cNvGrpSpPr/>
        <p:nvPr/>
      </p:nvGrpSpPr>
      <p:grpSpPr>
        <a:xfrm>
          <a:off x="0" y="0"/>
          <a:ext cx="0" cy="0"/>
          <a:chOff x="0" y="0"/>
          <a:chExt cx="0" cy="0"/>
        </a:xfrm>
      </p:grpSpPr>
      <p:sp>
        <p:nvSpPr>
          <p:cNvPr id="66" name="Google Shape;66;p20"/>
          <p:cNvSpPr txBox="1"/>
          <p:nvPr>
            <p:ph idx="1" type="body"/>
          </p:nvPr>
        </p:nvSpPr>
        <p:spPr>
          <a:xfrm>
            <a:off x="633300" y="4285675"/>
            <a:ext cx="8053500" cy="519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360"/>
              </a:spcBef>
              <a:spcAft>
                <a:spcPts val="0"/>
              </a:spcAft>
              <a:buClr>
                <a:srgbClr val="562457"/>
              </a:buClr>
              <a:buSzPts val="1800"/>
              <a:buFont typeface="Helvetica Neue"/>
              <a:buNone/>
              <a:defRPr b="0" i="0" sz="1400" u="none" cap="none" strike="noStrike">
                <a:solidFill>
                  <a:srgbClr val="181818"/>
                </a:solidFill>
                <a:latin typeface="Helvetica Neue"/>
                <a:ea typeface="Helvetica Neue"/>
                <a:cs typeface="Helvetica Neue"/>
                <a:sym typeface="Helvetica Neue"/>
              </a:defRPr>
            </a:lvl1pPr>
            <a:lvl2pPr indent="-342900" lvl="1" marL="914400" marR="0" algn="l">
              <a:lnSpc>
                <a:spcPct val="100000"/>
              </a:lnSpc>
              <a:spcBef>
                <a:spcPts val="48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algn="l">
              <a:lnSpc>
                <a:spcPct val="100000"/>
              </a:lnSpc>
              <a:spcBef>
                <a:spcPts val="48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67" name="Google Shape;67;p20"/>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68" name="Google Shape;68;p20"/>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p:cSld name="Blank color">
    <p:spTree>
      <p:nvGrpSpPr>
        <p:cNvPr id="14" name="Shape 14"/>
        <p:cNvGrpSpPr/>
        <p:nvPr/>
      </p:nvGrpSpPr>
      <p:grpSpPr>
        <a:xfrm>
          <a:off x="0" y="0"/>
          <a:ext cx="0" cy="0"/>
          <a:chOff x="0" y="0"/>
          <a:chExt cx="0" cy="0"/>
        </a:xfrm>
      </p:grpSpPr>
      <p:sp>
        <p:nvSpPr>
          <p:cNvPr id="15" name="Google Shape;15;p9"/>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16" name="Google Shape;16;p9"/>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7" name="Shape 17"/>
        <p:cNvGrpSpPr/>
        <p:nvPr/>
      </p:nvGrpSpPr>
      <p:grpSpPr>
        <a:xfrm>
          <a:off x="0" y="0"/>
          <a:ext cx="0" cy="0"/>
          <a:chOff x="0" y="0"/>
          <a:chExt cx="0" cy="0"/>
        </a:xfrm>
      </p:grpSpPr>
      <p:sp>
        <p:nvSpPr>
          <p:cNvPr id="18" name="Google Shape;18;p10"/>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lvl="1" algn="l">
              <a:lnSpc>
                <a:spcPct val="100000"/>
              </a:lnSpc>
              <a:spcBef>
                <a:spcPts val="0"/>
              </a:spcBef>
              <a:spcAft>
                <a:spcPts val="0"/>
              </a:spcAft>
              <a:buSzPts val="1400"/>
              <a:buFont typeface="Arial"/>
              <a:buNone/>
              <a:defRPr b="1" sz="2600">
                <a:latin typeface="Arial"/>
                <a:ea typeface="Arial"/>
                <a:cs typeface="Arial"/>
                <a:sym typeface="Arial"/>
              </a:defRPr>
            </a:lvl2pPr>
            <a:lvl3pPr lvl="2" algn="l">
              <a:lnSpc>
                <a:spcPct val="100000"/>
              </a:lnSpc>
              <a:spcBef>
                <a:spcPts val="0"/>
              </a:spcBef>
              <a:spcAft>
                <a:spcPts val="0"/>
              </a:spcAft>
              <a:buSzPts val="1400"/>
              <a:buFont typeface="Arial"/>
              <a:buNone/>
              <a:defRPr b="1" sz="2600">
                <a:latin typeface="Arial"/>
                <a:ea typeface="Arial"/>
                <a:cs typeface="Arial"/>
                <a:sym typeface="Arial"/>
              </a:defRPr>
            </a:lvl3pPr>
            <a:lvl4pPr lvl="3" algn="l">
              <a:lnSpc>
                <a:spcPct val="100000"/>
              </a:lnSpc>
              <a:spcBef>
                <a:spcPts val="0"/>
              </a:spcBef>
              <a:spcAft>
                <a:spcPts val="0"/>
              </a:spcAft>
              <a:buSzPts val="1400"/>
              <a:buFont typeface="Arial"/>
              <a:buNone/>
              <a:defRPr b="1" sz="2600">
                <a:latin typeface="Arial"/>
                <a:ea typeface="Arial"/>
                <a:cs typeface="Arial"/>
                <a:sym typeface="Arial"/>
              </a:defRPr>
            </a:lvl4pPr>
            <a:lvl5pPr lvl="4" algn="l">
              <a:lnSpc>
                <a:spcPct val="100000"/>
              </a:lnSpc>
              <a:spcBef>
                <a:spcPts val="0"/>
              </a:spcBef>
              <a:spcAft>
                <a:spcPts val="0"/>
              </a:spcAft>
              <a:buSzPts val="1400"/>
              <a:buFont typeface="Arial"/>
              <a:buNone/>
              <a:defRPr b="1" sz="2600">
                <a:latin typeface="Arial"/>
                <a:ea typeface="Arial"/>
                <a:cs typeface="Arial"/>
                <a:sym typeface="Arial"/>
              </a:defRPr>
            </a:lvl5pPr>
            <a:lvl6pPr lvl="5" algn="l">
              <a:lnSpc>
                <a:spcPct val="100000"/>
              </a:lnSpc>
              <a:spcBef>
                <a:spcPts val="0"/>
              </a:spcBef>
              <a:spcAft>
                <a:spcPts val="0"/>
              </a:spcAft>
              <a:buSzPts val="1400"/>
              <a:buFont typeface="Arial"/>
              <a:buNone/>
              <a:defRPr b="1" sz="2600">
                <a:latin typeface="Arial"/>
                <a:ea typeface="Arial"/>
                <a:cs typeface="Arial"/>
                <a:sym typeface="Arial"/>
              </a:defRPr>
            </a:lvl6pPr>
            <a:lvl7pPr lvl="6" algn="l">
              <a:lnSpc>
                <a:spcPct val="100000"/>
              </a:lnSpc>
              <a:spcBef>
                <a:spcPts val="0"/>
              </a:spcBef>
              <a:spcAft>
                <a:spcPts val="0"/>
              </a:spcAft>
              <a:buSzPts val="1400"/>
              <a:buFont typeface="Arial"/>
              <a:buNone/>
              <a:defRPr b="1" sz="2600">
                <a:latin typeface="Arial"/>
                <a:ea typeface="Arial"/>
                <a:cs typeface="Arial"/>
                <a:sym typeface="Arial"/>
              </a:defRPr>
            </a:lvl7pPr>
            <a:lvl8pPr lvl="7" algn="l">
              <a:lnSpc>
                <a:spcPct val="100000"/>
              </a:lnSpc>
              <a:spcBef>
                <a:spcPts val="0"/>
              </a:spcBef>
              <a:spcAft>
                <a:spcPts val="0"/>
              </a:spcAft>
              <a:buSzPts val="1400"/>
              <a:buFont typeface="Arial"/>
              <a:buNone/>
              <a:defRPr b="1" sz="2600">
                <a:latin typeface="Arial"/>
                <a:ea typeface="Arial"/>
                <a:cs typeface="Arial"/>
                <a:sym typeface="Arial"/>
              </a:defRPr>
            </a:lvl8pPr>
            <a:lvl9pPr lvl="8" algn="l">
              <a:lnSpc>
                <a:spcPct val="100000"/>
              </a:lnSpc>
              <a:spcBef>
                <a:spcPts val="0"/>
              </a:spcBef>
              <a:spcAft>
                <a:spcPts val="0"/>
              </a:spcAft>
              <a:buSzPts val="1400"/>
              <a:buFont typeface="Arial"/>
              <a:buNone/>
              <a:defRPr b="1" sz="2600">
                <a:latin typeface="Arial"/>
                <a:ea typeface="Arial"/>
                <a:cs typeface="Arial"/>
                <a:sym typeface="Arial"/>
              </a:defRPr>
            </a:lvl9pPr>
          </a:lstStyle>
          <a:p/>
        </p:txBody>
      </p:sp>
      <p:sp>
        <p:nvSpPr>
          <p:cNvPr id="19" name="Google Shape;19;p10"/>
          <p:cNvSpPr txBox="1"/>
          <p:nvPr>
            <p:ph idx="1" type="body"/>
          </p:nvPr>
        </p:nvSpPr>
        <p:spPr>
          <a:xfrm>
            <a:off x="692025" y="1584700"/>
            <a:ext cx="3407100" cy="3219000"/>
          </a:xfrm>
          <a:prstGeom prst="rect">
            <a:avLst/>
          </a:prstGeom>
          <a:noFill/>
          <a:ln>
            <a:noFill/>
          </a:ln>
        </p:spPr>
        <p:txBody>
          <a:bodyPr anchorCtr="0" anchor="t" bIns="91425" lIns="91425" spcFirstLastPara="1" rIns="91425" wrap="square" tIns="91425">
            <a:noAutofit/>
          </a:bodyPr>
          <a:lstStyle>
            <a:lvl1pPr indent="-342900" lvl="0" marL="4572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20" name="Google Shape;20;p10"/>
          <p:cNvSpPr txBox="1"/>
          <p:nvPr>
            <p:ph idx="2" type="body"/>
          </p:nvPr>
        </p:nvSpPr>
        <p:spPr>
          <a:xfrm>
            <a:off x="4244900" y="1584700"/>
            <a:ext cx="3407100" cy="3219000"/>
          </a:xfrm>
          <a:prstGeom prst="rect">
            <a:avLst/>
          </a:prstGeom>
          <a:noFill/>
          <a:ln>
            <a:noFill/>
          </a:ln>
        </p:spPr>
        <p:txBody>
          <a:bodyPr anchorCtr="0" anchor="t" bIns="91425" lIns="91425" spcFirstLastPara="1" rIns="91425" wrap="square" tIns="91425">
            <a:noAutofit/>
          </a:bodyPr>
          <a:lstStyle>
            <a:lvl1pPr indent="-342900" lvl="0" marL="4572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21" name="Google Shape;21;p10"/>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22" name="Google Shape;22;p10"/>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23" name="Shape 23"/>
        <p:cNvGrpSpPr/>
        <p:nvPr/>
      </p:nvGrpSpPr>
      <p:grpSpPr>
        <a:xfrm>
          <a:off x="0" y="0"/>
          <a:ext cx="0" cy="0"/>
          <a:chOff x="0" y="0"/>
          <a:chExt cx="0" cy="0"/>
        </a:xfrm>
      </p:grpSpPr>
      <p:sp>
        <p:nvSpPr>
          <p:cNvPr id="24" name="Google Shape;24;p11"/>
          <p:cNvSpPr/>
          <p:nvPr/>
        </p:nvSpPr>
        <p:spPr>
          <a:xfrm>
            <a:off x="655200" y="1417200"/>
            <a:ext cx="54300" cy="1363200"/>
          </a:xfrm>
          <a:prstGeom prst="rect">
            <a:avLst/>
          </a:prstGeom>
          <a:solidFill>
            <a:srgbClr val="5624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8398A"/>
              </a:solidFill>
              <a:latin typeface="Arial"/>
              <a:ea typeface="Arial"/>
              <a:cs typeface="Arial"/>
              <a:sym typeface="Arial"/>
            </a:endParaRPr>
          </a:p>
        </p:txBody>
      </p:sp>
      <p:sp>
        <p:nvSpPr>
          <p:cNvPr id="25" name="Google Shape;25;p11"/>
          <p:cNvSpPr txBox="1"/>
          <p:nvPr>
            <p:ph type="ctrTitle"/>
          </p:nvPr>
        </p:nvSpPr>
        <p:spPr>
          <a:xfrm>
            <a:off x="902550" y="1214425"/>
            <a:ext cx="4638300" cy="11598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88398A"/>
              </a:buClr>
              <a:buSzPts val="1400"/>
              <a:buFont typeface="Helvetica Neue"/>
              <a:buNone/>
              <a:defRPr b="1" i="0" sz="3600" u="none" cap="none" strike="noStrike">
                <a:solidFill>
                  <a:srgbClr val="88398A"/>
                </a:solidFill>
                <a:latin typeface="Helvetica Neue"/>
                <a:ea typeface="Helvetica Neue"/>
                <a:cs typeface="Helvetica Neue"/>
                <a:sym typeface="Helvetica Neue"/>
              </a:defRPr>
            </a:lvl1pPr>
            <a:lvl2pPr lvl="1" algn="l">
              <a:lnSpc>
                <a:spcPct val="100000"/>
              </a:lnSpc>
              <a:spcBef>
                <a:spcPts val="0"/>
              </a:spcBef>
              <a:spcAft>
                <a:spcPts val="0"/>
              </a:spcAft>
              <a:buClr>
                <a:srgbClr val="88398A"/>
              </a:buClr>
              <a:buSzPts val="1400"/>
              <a:buFont typeface="Arial"/>
              <a:buNone/>
              <a:defRPr b="1" sz="3600">
                <a:solidFill>
                  <a:srgbClr val="88398A"/>
                </a:solidFill>
                <a:latin typeface="Arial"/>
                <a:ea typeface="Arial"/>
                <a:cs typeface="Arial"/>
                <a:sym typeface="Arial"/>
              </a:defRPr>
            </a:lvl2pPr>
            <a:lvl3pPr lvl="2" algn="l">
              <a:lnSpc>
                <a:spcPct val="100000"/>
              </a:lnSpc>
              <a:spcBef>
                <a:spcPts val="0"/>
              </a:spcBef>
              <a:spcAft>
                <a:spcPts val="0"/>
              </a:spcAft>
              <a:buClr>
                <a:srgbClr val="88398A"/>
              </a:buClr>
              <a:buSzPts val="1400"/>
              <a:buFont typeface="Arial"/>
              <a:buNone/>
              <a:defRPr b="1" sz="3600">
                <a:solidFill>
                  <a:srgbClr val="88398A"/>
                </a:solidFill>
                <a:latin typeface="Arial"/>
                <a:ea typeface="Arial"/>
                <a:cs typeface="Arial"/>
                <a:sym typeface="Arial"/>
              </a:defRPr>
            </a:lvl3pPr>
            <a:lvl4pPr lvl="3" algn="l">
              <a:lnSpc>
                <a:spcPct val="100000"/>
              </a:lnSpc>
              <a:spcBef>
                <a:spcPts val="0"/>
              </a:spcBef>
              <a:spcAft>
                <a:spcPts val="0"/>
              </a:spcAft>
              <a:buClr>
                <a:srgbClr val="88398A"/>
              </a:buClr>
              <a:buSzPts val="1400"/>
              <a:buFont typeface="Arial"/>
              <a:buNone/>
              <a:defRPr b="1" sz="3600">
                <a:solidFill>
                  <a:srgbClr val="88398A"/>
                </a:solidFill>
                <a:latin typeface="Arial"/>
                <a:ea typeface="Arial"/>
                <a:cs typeface="Arial"/>
                <a:sym typeface="Arial"/>
              </a:defRPr>
            </a:lvl4pPr>
            <a:lvl5pPr lvl="4" algn="l">
              <a:lnSpc>
                <a:spcPct val="100000"/>
              </a:lnSpc>
              <a:spcBef>
                <a:spcPts val="0"/>
              </a:spcBef>
              <a:spcAft>
                <a:spcPts val="0"/>
              </a:spcAft>
              <a:buClr>
                <a:srgbClr val="88398A"/>
              </a:buClr>
              <a:buSzPts val="1400"/>
              <a:buFont typeface="Arial"/>
              <a:buNone/>
              <a:defRPr b="1" sz="3600">
                <a:solidFill>
                  <a:srgbClr val="88398A"/>
                </a:solidFill>
                <a:latin typeface="Arial"/>
                <a:ea typeface="Arial"/>
                <a:cs typeface="Arial"/>
                <a:sym typeface="Arial"/>
              </a:defRPr>
            </a:lvl5pPr>
            <a:lvl6pPr lvl="5" algn="l">
              <a:lnSpc>
                <a:spcPct val="100000"/>
              </a:lnSpc>
              <a:spcBef>
                <a:spcPts val="0"/>
              </a:spcBef>
              <a:spcAft>
                <a:spcPts val="0"/>
              </a:spcAft>
              <a:buClr>
                <a:srgbClr val="88398A"/>
              </a:buClr>
              <a:buSzPts val="1400"/>
              <a:buFont typeface="Arial"/>
              <a:buNone/>
              <a:defRPr b="1" sz="3600">
                <a:solidFill>
                  <a:srgbClr val="88398A"/>
                </a:solidFill>
                <a:latin typeface="Arial"/>
                <a:ea typeface="Arial"/>
                <a:cs typeface="Arial"/>
                <a:sym typeface="Arial"/>
              </a:defRPr>
            </a:lvl6pPr>
            <a:lvl7pPr lvl="6" algn="l">
              <a:lnSpc>
                <a:spcPct val="100000"/>
              </a:lnSpc>
              <a:spcBef>
                <a:spcPts val="0"/>
              </a:spcBef>
              <a:spcAft>
                <a:spcPts val="0"/>
              </a:spcAft>
              <a:buClr>
                <a:srgbClr val="88398A"/>
              </a:buClr>
              <a:buSzPts val="1400"/>
              <a:buFont typeface="Arial"/>
              <a:buNone/>
              <a:defRPr b="1" sz="3600">
                <a:solidFill>
                  <a:srgbClr val="88398A"/>
                </a:solidFill>
                <a:latin typeface="Arial"/>
                <a:ea typeface="Arial"/>
                <a:cs typeface="Arial"/>
                <a:sym typeface="Arial"/>
              </a:defRPr>
            </a:lvl7pPr>
            <a:lvl8pPr lvl="7" algn="l">
              <a:lnSpc>
                <a:spcPct val="100000"/>
              </a:lnSpc>
              <a:spcBef>
                <a:spcPts val="0"/>
              </a:spcBef>
              <a:spcAft>
                <a:spcPts val="0"/>
              </a:spcAft>
              <a:buClr>
                <a:srgbClr val="88398A"/>
              </a:buClr>
              <a:buSzPts val="1400"/>
              <a:buFont typeface="Arial"/>
              <a:buNone/>
              <a:defRPr b="1" sz="3600">
                <a:solidFill>
                  <a:srgbClr val="88398A"/>
                </a:solidFill>
                <a:latin typeface="Arial"/>
                <a:ea typeface="Arial"/>
                <a:cs typeface="Arial"/>
                <a:sym typeface="Arial"/>
              </a:defRPr>
            </a:lvl8pPr>
            <a:lvl9pPr lvl="8" algn="l">
              <a:lnSpc>
                <a:spcPct val="100000"/>
              </a:lnSpc>
              <a:spcBef>
                <a:spcPts val="0"/>
              </a:spcBef>
              <a:spcAft>
                <a:spcPts val="0"/>
              </a:spcAft>
              <a:buClr>
                <a:srgbClr val="88398A"/>
              </a:buClr>
              <a:buSzPts val="1400"/>
              <a:buFont typeface="Arial"/>
              <a:buNone/>
              <a:defRPr b="1" sz="3600">
                <a:solidFill>
                  <a:srgbClr val="88398A"/>
                </a:solidFill>
                <a:latin typeface="Arial"/>
                <a:ea typeface="Arial"/>
                <a:cs typeface="Arial"/>
                <a:sym typeface="Arial"/>
              </a:defRPr>
            </a:lvl9pPr>
          </a:lstStyle>
          <a:p/>
        </p:txBody>
      </p:sp>
      <p:sp>
        <p:nvSpPr>
          <p:cNvPr id="26" name="Google Shape;26;p11"/>
          <p:cNvSpPr txBox="1"/>
          <p:nvPr>
            <p:ph idx="1" type="subTitle"/>
          </p:nvPr>
        </p:nvSpPr>
        <p:spPr>
          <a:xfrm>
            <a:off x="902550" y="2459050"/>
            <a:ext cx="7632000" cy="7848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lvl="1" marR="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2pPr>
            <a:lvl3pPr lvl="2" marR="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3pPr>
            <a:lvl4pPr lvl="3" marR="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4pPr>
            <a:lvl5pPr lvl="4" marR="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5pPr>
            <a:lvl6pPr lvl="5" marR="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6pPr>
            <a:lvl7pPr lvl="6" marR="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7pPr>
            <a:lvl8pPr lvl="7" marR="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8pPr>
            <a:lvl9pPr lvl="8" marR="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9pPr>
          </a:lstStyle>
          <a:p/>
        </p:txBody>
      </p:sp>
      <p:pic>
        <p:nvPicPr>
          <p:cNvPr descr="download (1).png" id="27" name="Google Shape;27;p11"/>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
        <p:nvSpPr>
          <p:cNvPr id="28" name="Google Shape;28;p11"/>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29" name="Shape 29"/>
        <p:cNvGrpSpPr/>
        <p:nvPr/>
      </p:nvGrpSpPr>
      <p:grpSpPr>
        <a:xfrm>
          <a:off x="0" y="0"/>
          <a:ext cx="0" cy="0"/>
          <a:chOff x="0" y="0"/>
          <a:chExt cx="0" cy="0"/>
        </a:xfrm>
      </p:grpSpPr>
      <p:sp>
        <p:nvSpPr>
          <p:cNvPr id="30" name="Google Shape;30;p12"/>
          <p:cNvSpPr txBox="1"/>
          <p:nvPr>
            <p:ph idx="1" type="body"/>
          </p:nvPr>
        </p:nvSpPr>
        <p:spPr>
          <a:xfrm>
            <a:off x="1261050" y="905750"/>
            <a:ext cx="5404500" cy="2744400"/>
          </a:xfrm>
          <a:prstGeom prst="rect">
            <a:avLst/>
          </a:prstGeom>
          <a:noFill/>
          <a:ln>
            <a:noFill/>
          </a:ln>
        </p:spPr>
        <p:txBody>
          <a:bodyPr anchorCtr="0" anchor="t" bIns="91425" lIns="91425" spcFirstLastPara="1" rIns="91425" wrap="square" tIns="91425">
            <a:noAutofit/>
          </a:bodyPr>
          <a:lstStyle>
            <a:lvl1pPr indent="-419100" lvl="0" marL="457200" marR="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1pPr>
            <a:lvl2pPr indent="-419100" lvl="1" marL="914400" marR="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2pPr>
            <a:lvl3pPr indent="-419100" lvl="2" marL="1371600" marR="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3pPr>
            <a:lvl4pPr indent="-419100" lvl="3" marL="1828800" marR="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4pPr>
            <a:lvl5pPr indent="-419100" lvl="4" marL="2286000" marR="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5pPr>
            <a:lvl6pPr indent="-419100" lvl="5" marL="2743200" marR="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6pPr>
            <a:lvl7pPr indent="-419100" lvl="6" marL="3200400" marR="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7pPr>
            <a:lvl8pPr indent="-419100" lvl="7" marL="3657600" marR="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8pPr>
            <a:lvl9pPr indent="-419100" lvl="8" marL="4114800" marR="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9pPr>
          </a:lstStyle>
          <a:p/>
        </p:txBody>
      </p:sp>
      <p:sp>
        <p:nvSpPr>
          <p:cNvPr id="31" name="Google Shape;31;p12"/>
          <p:cNvSpPr txBox="1"/>
          <p:nvPr/>
        </p:nvSpPr>
        <p:spPr>
          <a:xfrm>
            <a:off x="439873" y="589943"/>
            <a:ext cx="1957200" cy="65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62457"/>
              </a:buClr>
              <a:buSzPts val="9600"/>
              <a:buFont typeface="Helvetica Neue"/>
              <a:buNone/>
            </a:pPr>
            <a:r>
              <a:rPr b="1" i="0" lang="en" sz="9600" u="none" cap="none" strike="noStrike">
                <a:solidFill>
                  <a:srgbClr val="562457"/>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p:txBody>
      </p:sp>
      <p:sp>
        <p:nvSpPr>
          <p:cNvPr id="32" name="Google Shape;32;p12"/>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33" name="Google Shape;33;p12"/>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4" name="Shape 34"/>
        <p:cNvGrpSpPr/>
        <p:nvPr/>
      </p:nvGrpSpPr>
      <p:grpSpPr>
        <a:xfrm>
          <a:off x="0" y="0"/>
          <a:ext cx="0" cy="0"/>
          <a:chOff x="0" y="0"/>
          <a:chExt cx="0" cy="0"/>
        </a:xfrm>
      </p:grpSpPr>
      <p:sp>
        <p:nvSpPr>
          <p:cNvPr id="35" name="Google Shape;35;p13"/>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lvl="1" algn="l">
              <a:lnSpc>
                <a:spcPct val="100000"/>
              </a:lnSpc>
              <a:spcBef>
                <a:spcPts val="0"/>
              </a:spcBef>
              <a:spcAft>
                <a:spcPts val="0"/>
              </a:spcAft>
              <a:buSzPts val="1400"/>
              <a:buFont typeface="Arial"/>
              <a:buNone/>
              <a:defRPr b="1" sz="2600">
                <a:latin typeface="Arial"/>
                <a:ea typeface="Arial"/>
                <a:cs typeface="Arial"/>
                <a:sym typeface="Arial"/>
              </a:defRPr>
            </a:lvl2pPr>
            <a:lvl3pPr lvl="2" algn="l">
              <a:lnSpc>
                <a:spcPct val="100000"/>
              </a:lnSpc>
              <a:spcBef>
                <a:spcPts val="0"/>
              </a:spcBef>
              <a:spcAft>
                <a:spcPts val="0"/>
              </a:spcAft>
              <a:buSzPts val="1400"/>
              <a:buFont typeface="Arial"/>
              <a:buNone/>
              <a:defRPr b="1" sz="2600">
                <a:latin typeface="Arial"/>
                <a:ea typeface="Arial"/>
                <a:cs typeface="Arial"/>
                <a:sym typeface="Arial"/>
              </a:defRPr>
            </a:lvl3pPr>
            <a:lvl4pPr lvl="3" algn="l">
              <a:lnSpc>
                <a:spcPct val="100000"/>
              </a:lnSpc>
              <a:spcBef>
                <a:spcPts val="0"/>
              </a:spcBef>
              <a:spcAft>
                <a:spcPts val="0"/>
              </a:spcAft>
              <a:buSzPts val="1400"/>
              <a:buFont typeface="Arial"/>
              <a:buNone/>
              <a:defRPr b="1" sz="2600">
                <a:latin typeface="Arial"/>
                <a:ea typeface="Arial"/>
                <a:cs typeface="Arial"/>
                <a:sym typeface="Arial"/>
              </a:defRPr>
            </a:lvl4pPr>
            <a:lvl5pPr lvl="4" algn="l">
              <a:lnSpc>
                <a:spcPct val="100000"/>
              </a:lnSpc>
              <a:spcBef>
                <a:spcPts val="0"/>
              </a:spcBef>
              <a:spcAft>
                <a:spcPts val="0"/>
              </a:spcAft>
              <a:buSzPts val="1400"/>
              <a:buFont typeface="Arial"/>
              <a:buNone/>
              <a:defRPr b="1" sz="2600">
                <a:latin typeface="Arial"/>
                <a:ea typeface="Arial"/>
                <a:cs typeface="Arial"/>
                <a:sym typeface="Arial"/>
              </a:defRPr>
            </a:lvl5pPr>
            <a:lvl6pPr lvl="5" algn="l">
              <a:lnSpc>
                <a:spcPct val="100000"/>
              </a:lnSpc>
              <a:spcBef>
                <a:spcPts val="0"/>
              </a:spcBef>
              <a:spcAft>
                <a:spcPts val="0"/>
              </a:spcAft>
              <a:buSzPts val="1400"/>
              <a:buFont typeface="Arial"/>
              <a:buNone/>
              <a:defRPr b="1" sz="2600">
                <a:latin typeface="Arial"/>
                <a:ea typeface="Arial"/>
                <a:cs typeface="Arial"/>
                <a:sym typeface="Arial"/>
              </a:defRPr>
            </a:lvl6pPr>
            <a:lvl7pPr lvl="6" algn="l">
              <a:lnSpc>
                <a:spcPct val="100000"/>
              </a:lnSpc>
              <a:spcBef>
                <a:spcPts val="0"/>
              </a:spcBef>
              <a:spcAft>
                <a:spcPts val="0"/>
              </a:spcAft>
              <a:buSzPts val="1400"/>
              <a:buFont typeface="Arial"/>
              <a:buNone/>
              <a:defRPr b="1" sz="2600">
                <a:latin typeface="Arial"/>
                <a:ea typeface="Arial"/>
                <a:cs typeface="Arial"/>
                <a:sym typeface="Arial"/>
              </a:defRPr>
            </a:lvl7pPr>
            <a:lvl8pPr lvl="7" algn="l">
              <a:lnSpc>
                <a:spcPct val="100000"/>
              </a:lnSpc>
              <a:spcBef>
                <a:spcPts val="0"/>
              </a:spcBef>
              <a:spcAft>
                <a:spcPts val="0"/>
              </a:spcAft>
              <a:buSzPts val="1400"/>
              <a:buFont typeface="Arial"/>
              <a:buNone/>
              <a:defRPr b="1" sz="2600">
                <a:latin typeface="Arial"/>
                <a:ea typeface="Arial"/>
                <a:cs typeface="Arial"/>
                <a:sym typeface="Arial"/>
              </a:defRPr>
            </a:lvl8pPr>
            <a:lvl9pPr lvl="8" algn="l">
              <a:lnSpc>
                <a:spcPct val="100000"/>
              </a:lnSpc>
              <a:spcBef>
                <a:spcPts val="0"/>
              </a:spcBef>
              <a:spcAft>
                <a:spcPts val="0"/>
              </a:spcAft>
              <a:buSzPts val="1400"/>
              <a:buFont typeface="Arial"/>
              <a:buNone/>
              <a:defRPr b="1" sz="2600">
                <a:latin typeface="Arial"/>
                <a:ea typeface="Arial"/>
                <a:cs typeface="Arial"/>
                <a:sym typeface="Arial"/>
              </a:defRPr>
            </a:lvl9pPr>
          </a:lstStyle>
          <a:p/>
        </p:txBody>
      </p:sp>
      <p:sp>
        <p:nvSpPr>
          <p:cNvPr id="36" name="Google Shape;36;p13"/>
          <p:cNvSpPr txBox="1"/>
          <p:nvPr>
            <p:ph idx="1" type="body"/>
          </p:nvPr>
        </p:nvSpPr>
        <p:spPr>
          <a:xfrm>
            <a:off x="692025" y="1586325"/>
            <a:ext cx="5971500" cy="3148500"/>
          </a:xfrm>
          <a:prstGeom prst="rect">
            <a:avLst/>
          </a:prstGeom>
          <a:noFill/>
          <a:ln>
            <a:noFill/>
          </a:ln>
        </p:spPr>
        <p:txBody>
          <a:bodyPr anchorCtr="0" anchor="t" bIns="91425" lIns="91425" spcFirstLastPara="1" rIns="91425" wrap="square" tIns="91425">
            <a:noAutofit/>
          </a:bodyPr>
          <a:lstStyle>
            <a:lvl1pPr indent="-342900" lvl="0" marL="4572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37" name="Google Shape;37;p13"/>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38" name="Google Shape;38;p13"/>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 + 3 columns">
    <p:spTree>
      <p:nvGrpSpPr>
        <p:cNvPr id="39" name="Shape 39"/>
        <p:cNvGrpSpPr/>
        <p:nvPr/>
      </p:nvGrpSpPr>
      <p:grpSpPr>
        <a:xfrm>
          <a:off x="0" y="0"/>
          <a:ext cx="0" cy="0"/>
          <a:chOff x="0" y="0"/>
          <a:chExt cx="0" cy="0"/>
        </a:xfrm>
      </p:grpSpPr>
      <p:sp>
        <p:nvSpPr>
          <p:cNvPr id="40" name="Google Shape;40;p14"/>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lvl="1" algn="l">
              <a:lnSpc>
                <a:spcPct val="100000"/>
              </a:lnSpc>
              <a:spcBef>
                <a:spcPts val="0"/>
              </a:spcBef>
              <a:spcAft>
                <a:spcPts val="0"/>
              </a:spcAft>
              <a:buSzPts val="1400"/>
              <a:buFont typeface="Arial"/>
              <a:buNone/>
              <a:defRPr b="1" sz="2600">
                <a:latin typeface="Arial"/>
                <a:ea typeface="Arial"/>
                <a:cs typeface="Arial"/>
                <a:sym typeface="Arial"/>
              </a:defRPr>
            </a:lvl2pPr>
            <a:lvl3pPr lvl="2" algn="l">
              <a:lnSpc>
                <a:spcPct val="100000"/>
              </a:lnSpc>
              <a:spcBef>
                <a:spcPts val="0"/>
              </a:spcBef>
              <a:spcAft>
                <a:spcPts val="0"/>
              </a:spcAft>
              <a:buSzPts val="1400"/>
              <a:buFont typeface="Arial"/>
              <a:buNone/>
              <a:defRPr b="1" sz="2600">
                <a:latin typeface="Arial"/>
                <a:ea typeface="Arial"/>
                <a:cs typeface="Arial"/>
                <a:sym typeface="Arial"/>
              </a:defRPr>
            </a:lvl3pPr>
            <a:lvl4pPr lvl="3" algn="l">
              <a:lnSpc>
                <a:spcPct val="100000"/>
              </a:lnSpc>
              <a:spcBef>
                <a:spcPts val="0"/>
              </a:spcBef>
              <a:spcAft>
                <a:spcPts val="0"/>
              </a:spcAft>
              <a:buSzPts val="1400"/>
              <a:buFont typeface="Arial"/>
              <a:buNone/>
              <a:defRPr b="1" sz="2600">
                <a:latin typeface="Arial"/>
                <a:ea typeface="Arial"/>
                <a:cs typeface="Arial"/>
                <a:sym typeface="Arial"/>
              </a:defRPr>
            </a:lvl4pPr>
            <a:lvl5pPr lvl="4" algn="l">
              <a:lnSpc>
                <a:spcPct val="100000"/>
              </a:lnSpc>
              <a:spcBef>
                <a:spcPts val="0"/>
              </a:spcBef>
              <a:spcAft>
                <a:spcPts val="0"/>
              </a:spcAft>
              <a:buSzPts val="1400"/>
              <a:buFont typeface="Arial"/>
              <a:buNone/>
              <a:defRPr b="1" sz="2600">
                <a:latin typeface="Arial"/>
                <a:ea typeface="Arial"/>
                <a:cs typeface="Arial"/>
                <a:sym typeface="Arial"/>
              </a:defRPr>
            </a:lvl5pPr>
            <a:lvl6pPr lvl="5" algn="l">
              <a:lnSpc>
                <a:spcPct val="100000"/>
              </a:lnSpc>
              <a:spcBef>
                <a:spcPts val="0"/>
              </a:spcBef>
              <a:spcAft>
                <a:spcPts val="0"/>
              </a:spcAft>
              <a:buSzPts val="1400"/>
              <a:buFont typeface="Arial"/>
              <a:buNone/>
              <a:defRPr b="1" sz="2600">
                <a:latin typeface="Arial"/>
                <a:ea typeface="Arial"/>
                <a:cs typeface="Arial"/>
                <a:sym typeface="Arial"/>
              </a:defRPr>
            </a:lvl6pPr>
            <a:lvl7pPr lvl="6" algn="l">
              <a:lnSpc>
                <a:spcPct val="100000"/>
              </a:lnSpc>
              <a:spcBef>
                <a:spcPts val="0"/>
              </a:spcBef>
              <a:spcAft>
                <a:spcPts val="0"/>
              </a:spcAft>
              <a:buSzPts val="1400"/>
              <a:buFont typeface="Arial"/>
              <a:buNone/>
              <a:defRPr b="1" sz="2600">
                <a:latin typeface="Arial"/>
                <a:ea typeface="Arial"/>
                <a:cs typeface="Arial"/>
                <a:sym typeface="Arial"/>
              </a:defRPr>
            </a:lvl7pPr>
            <a:lvl8pPr lvl="7" algn="l">
              <a:lnSpc>
                <a:spcPct val="100000"/>
              </a:lnSpc>
              <a:spcBef>
                <a:spcPts val="0"/>
              </a:spcBef>
              <a:spcAft>
                <a:spcPts val="0"/>
              </a:spcAft>
              <a:buSzPts val="1400"/>
              <a:buFont typeface="Arial"/>
              <a:buNone/>
              <a:defRPr b="1" sz="2600">
                <a:latin typeface="Arial"/>
                <a:ea typeface="Arial"/>
                <a:cs typeface="Arial"/>
                <a:sym typeface="Arial"/>
              </a:defRPr>
            </a:lvl8pPr>
            <a:lvl9pPr lvl="8" algn="l">
              <a:lnSpc>
                <a:spcPct val="100000"/>
              </a:lnSpc>
              <a:spcBef>
                <a:spcPts val="0"/>
              </a:spcBef>
              <a:spcAft>
                <a:spcPts val="0"/>
              </a:spcAft>
              <a:buSzPts val="1400"/>
              <a:buFont typeface="Arial"/>
              <a:buNone/>
              <a:defRPr b="1" sz="2600">
                <a:latin typeface="Arial"/>
                <a:ea typeface="Arial"/>
                <a:cs typeface="Arial"/>
                <a:sym typeface="Arial"/>
              </a:defRPr>
            </a:lvl9pPr>
          </a:lstStyle>
          <a:p/>
        </p:txBody>
      </p:sp>
      <p:sp>
        <p:nvSpPr>
          <p:cNvPr id="41" name="Google Shape;41;p14"/>
          <p:cNvSpPr txBox="1"/>
          <p:nvPr>
            <p:ph idx="1" type="body"/>
          </p:nvPr>
        </p:nvSpPr>
        <p:spPr>
          <a:xfrm>
            <a:off x="692025" y="1610450"/>
            <a:ext cx="2257200" cy="33153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1pPr>
            <a:lvl2pPr indent="-317500" lvl="1" marL="9144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2pPr>
            <a:lvl3pPr indent="-317500" lvl="2" marL="13716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3pPr>
            <a:lvl4pPr indent="-317500" lvl="3" marL="18288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4pPr>
            <a:lvl5pPr indent="-317500" lvl="4" marL="22860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5pPr>
            <a:lvl6pPr indent="-317500" lvl="5" marL="27432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6pPr>
            <a:lvl7pPr indent="-317500" lvl="6" marL="32004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7pPr>
            <a:lvl8pPr indent="-317500" lvl="7" marL="36576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8pPr>
            <a:lvl9pPr indent="-317500" lvl="8" marL="41148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9pPr>
          </a:lstStyle>
          <a:p/>
        </p:txBody>
      </p:sp>
      <p:sp>
        <p:nvSpPr>
          <p:cNvPr id="42" name="Google Shape;42;p14"/>
          <p:cNvSpPr txBox="1"/>
          <p:nvPr>
            <p:ph idx="2" type="body"/>
          </p:nvPr>
        </p:nvSpPr>
        <p:spPr>
          <a:xfrm>
            <a:off x="3064885" y="1610450"/>
            <a:ext cx="2257200" cy="33153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1pPr>
            <a:lvl2pPr indent="-317500" lvl="1" marL="9144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2pPr>
            <a:lvl3pPr indent="-317500" lvl="2" marL="13716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3pPr>
            <a:lvl4pPr indent="-317500" lvl="3" marL="18288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4pPr>
            <a:lvl5pPr indent="-317500" lvl="4" marL="22860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5pPr>
            <a:lvl6pPr indent="-317500" lvl="5" marL="27432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6pPr>
            <a:lvl7pPr indent="-317500" lvl="6" marL="32004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7pPr>
            <a:lvl8pPr indent="-317500" lvl="7" marL="36576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8pPr>
            <a:lvl9pPr indent="-317500" lvl="8" marL="41148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9pPr>
          </a:lstStyle>
          <a:p/>
        </p:txBody>
      </p:sp>
      <p:sp>
        <p:nvSpPr>
          <p:cNvPr id="43" name="Google Shape;43;p14"/>
          <p:cNvSpPr txBox="1"/>
          <p:nvPr>
            <p:ph idx="3" type="body"/>
          </p:nvPr>
        </p:nvSpPr>
        <p:spPr>
          <a:xfrm>
            <a:off x="5437746" y="1610450"/>
            <a:ext cx="2257200" cy="33153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1pPr>
            <a:lvl2pPr indent="-317500" lvl="1" marL="9144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2pPr>
            <a:lvl3pPr indent="-317500" lvl="2" marL="13716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3pPr>
            <a:lvl4pPr indent="-317500" lvl="3" marL="18288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4pPr>
            <a:lvl5pPr indent="-317500" lvl="4" marL="22860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5pPr>
            <a:lvl6pPr indent="-317500" lvl="5" marL="27432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6pPr>
            <a:lvl7pPr indent="-317500" lvl="6" marL="32004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7pPr>
            <a:lvl8pPr indent="-317500" lvl="7" marL="36576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8pPr>
            <a:lvl9pPr indent="-317500" lvl="8" marL="4114800" marR="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9pPr>
          </a:lstStyle>
          <a:p/>
        </p:txBody>
      </p:sp>
      <p:sp>
        <p:nvSpPr>
          <p:cNvPr id="44" name="Google Shape;44;p14"/>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45" name="Google Shape;45;p14"/>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half">
  <p:cSld name="Title only half">
    <p:spTree>
      <p:nvGrpSpPr>
        <p:cNvPr id="46" name="Shape 46"/>
        <p:cNvGrpSpPr/>
        <p:nvPr/>
      </p:nvGrpSpPr>
      <p:grpSpPr>
        <a:xfrm>
          <a:off x="0" y="0"/>
          <a:ext cx="0" cy="0"/>
          <a:chOff x="0" y="0"/>
          <a:chExt cx="0" cy="0"/>
        </a:xfrm>
      </p:grpSpPr>
      <p:sp>
        <p:nvSpPr>
          <p:cNvPr id="47" name="Google Shape;47;p15"/>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88398A"/>
              </a:buClr>
              <a:buSzPts val="1400"/>
              <a:buFont typeface="Helvetica Neue"/>
              <a:buNone/>
              <a:defRPr b="1" i="0" sz="2600" u="none" cap="none" strike="noStrike">
                <a:solidFill>
                  <a:srgbClr val="88398A"/>
                </a:solidFill>
                <a:latin typeface="Helvetica Neue"/>
                <a:ea typeface="Helvetica Neue"/>
                <a:cs typeface="Helvetica Neue"/>
                <a:sym typeface="Helvetica Neue"/>
              </a:defRPr>
            </a:lvl1pPr>
            <a:lvl2pPr lvl="1" algn="l">
              <a:lnSpc>
                <a:spcPct val="100000"/>
              </a:lnSpc>
              <a:spcBef>
                <a:spcPts val="0"/>
              </a:spcBef>
              <a:spcAft>
                <a:spcPts val="0"/>
              </a:spcAft>
              <a:buClr>
                <a:srgbClr val="88398A"/>
              </a:buClr>
              <a:buSzPts val="1400"/>
              <a:buFont typeface="Arial"/>
              <a:buNone/>
              <a:defRPr b="1" sz="2600">
                <a:solidFill>
                  <a:srgbClr val="88398A"/>
                </a:solidFill>
                <a:latin typeface="Arial"/>
                <a:ea typeface="Arial"/>
                <a:cs typeface="Arial"/>
                <a:sym typeface="Arial"/>
              </a:defRPr>
            </a:lvl2pPr>
            <a:lvl3pPr lvl="2" algn="l">
              <a:lnSpc>
                <a:spcPct val="100000"/>
              </a:lnSpc>
              <a:spcBef>
                <a:spcPts val="0"/>
              </a:spcBef>
              <a:spcAft>
                <a:spcPts val="0"/>
              </a:spcAft>
              <a:buClr>
                <a:srgbClr val="88398A"/>
              </a:buClr>
              <a:buSzPts val="1400"/>
              <a:buFont typeface="Arial"/>
              <a:buNone/>
              <a:defRPr b="1" sz="2600">
                <a:solidFill>
                  <a:srgbClr val="88398A"/>
                </a:solidFill>
                <a:latin typeface="Arial"/>
                <a:ea typeface="Arial"/>
                <a:cs typeface="Arial"/>
                <a:sym typeface="Arial"/>
              </a:defRPr>
            </a:lvl3pPr>
            <a:lvl4pPr lvl="3" algn="l">
              <a:lnSpc>
                <a:spcPct val="100000"/>
              </a:lnSpc>
              <a:spcBef>
                <a:spcPts val="0"/>
              </a:spcBef>
              <a:spcAft>
                <a:spcPts val="0"/>
              </a:spcAft>
              <a:buClr>
                <a:srgbClr val="88398A"/>
              </a:buClr>
              <a:buSzPts val="1400"/>
              <a:buFont typeface="Arial"/>
              <a:buNone/>
              <a:defRPr b="1" sz="2600">
                <a:solidFill>
                  <a:srgbClr val="88398A"/>
                </a:solidFill>
                <a:latin typeface="Arial"/>
                <a:ea typeface="Arial"/>
                <a:cs typeface="Arial"/>
                <a:sym typeface="Arial"/>
              </a:defRPr>
            </a:lvl4pPr>
            <a:lvl5pPr lvl="4" algn="l">
              <a:lnSpc>
                <a:spcPct val="100000"/>
              </a:lnSpc>
              <a:spcBef>
                <a:spcPts val="0"/>
              </a:spcBef>
              <a:spcAft>
                <a:spcPts val="0"/>
              </a:spcAft>
              <a:buClr>
                <a:srgbClr val="88398A"/>
              </a:buClr>
              <a:buSzPts val="1400"/>
              <a:buFont typeface="Arial"/>
              <a:buNone/>
              <a:defRPr b="1" sz="2600">
                <a:solidFill>
                  <a:srgbClr val="88398A"/>
                </a:solidFill>
                <a:latin typeface="Arial"/>
                <a:ea typeface="Arial"/>
                <a:cs typeface="Arial"/>
                <a:sym typeface="Arial"/>
              </a:defRPr>
            </a:lvl5pPr>
            <a:lvl6pPr lvl="5" algn="l">
              <a:lnSpc>
                <a:spcPct val="100000"/>
              </a:lnSpc>
              <a:spcBef>
                <a:spcPts val="0"/>
              </a:spcBef>
              <a:spcAft>
                <a:spcPts val="0"/>
              </a:spcAft>
              <a:buClr>
                <a:srgbClr val="88398A"/>
              </a:buClr>
              <a:buSzPts val="1400"/>
              <a:buFont typeface="Arial"/>
              <a:buNone/>
              <a:defRPr b="1" sz="2600">
                <a:solidFill>
                  <a:srgbClr val="88398A"/>
                </a:solidFill>
                <a:latin typeface="Arial"/>
                <a:ea typeface="Arial"/>
                <a:cs typeface="Arial"/>
                <a:sym typeface="Arial"/>
              </a:defRPr>
            </a:lvl6pPr>
            <a:lvl7pPr lvl="6" algn="l">
              <a:lnSpc>
                <a:spcPct val="100000"/>
              </a:lnSpc>
              <a:spcBef>
                <a:spcPts val="0"/>
              </a:spcBef>
              <a:spcAft>
                <a:spcPts val="0"/>
              </a:spcAft>
              <a:buClr>
                <a:srgbClr val="88398A"/>
              </a:buClr>
              <a:buSzPts val="1400"/>
              <a:buFont typeface="Arial"/>
              <a:buNone/>
              <a:defRPr b="1" sz="2600">
                <a:solidFill>
                  <a:srgbClr val="88398A"/>
                </a:solidFill>
                <a:latin typeface="Arial"/>
                <a:ea typeface="Arial"/>
                <a:cs typeface="Arial"/>
                <a:sym typeface="Arial"/>
              </a:defRPr>
            </a:lvl7pPr>
            <a:lvl8pPr lvl="7" algn="l">
              <a:lnSpc>
                <a:spcPct val="100000"/>
              </a:lnSpc>
              <a:spcBef>
                <a:spcPts val="0"/>
              </a:spcBef>
              <a:spcAft>
                <a:spcPts val="0"/>
              </a:spcAft>
              <a:buClr>
                <a:srgbClr val="88398A"/>
              </a:buClr>
              <a:buSzPts val="1400"/>
              <a:buFont typeface="Arial"/>
              <a:buNone/>
              <a:defRPr b="1" sz="2600">
                <a:solidFill>
                  <a:srgbClr val="88398A"/>
                </a:solidFill>
                <a:latin typeface="Arial"/>
                <a:ea typeface="Arial"/>
                <a:cs typeface="Arial"/>
                <a:sym typeface="Arial"/>
              </a:defRPr>
            </a:lvl8pPr>
            <a:lvl9pPr lvl="8" algn="l">
              <a:lnSpc>
                <a:spcPct val="100000"/>
              </a:lnSpc>
              <a:spcBef>
                <a:spcPts val="0"/>
              </a:spcBef>
              <a:spcAft>
                <a:spcPts val="0"/>
              </a:spcAft>
              <a:buClr>
                <a:srgbClr val="88398A"/>
              </a:buClr>
              <a:buSzPts val="1400"/>
              <a:buFont typeface="Arial"/>
              <a:buNone/>
              <a:defRPr b="1" sz="2600">
                <a:solidFill>
                  <a:srgbClr val="88398A"/>
                </a:solidFill>
                <a:latin typeface="Arial"/>
                <a:ea typeface="Arial"/>
                <a:cs typeface="Arial"/>
                <a:sym typeface="Arial"/>
              </a:defRPr>
            </a:lvl9pPr>
          </a:lstStyle>
          <a:p/>
        </p:txBody>
      </p:sp>
      <p:sp>
        <p:nvSpPr>
          <p:cNvPr id="48" name="Google Shape;48;p15"/>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49" name="Google Shape;49;p15"/>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16"/>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lvl="1" algn="l">
              <a:lnSpc>
                <a:spcPct val="100000"/>
              </a:lnSpc>
              <a:spcBef>
                <a:spcPts val="0"/>
              </a:spcBef>
              <a:spcAft>
                <a:spcPts val="0"/>
              </a:spcAft>
              <a:buSzPts val="1400"/>
              <a:buFont typeface="Arial"/>
              <a:buNone/>
              <a:defRPr b="1" sz="2600">
                <a:latin typeface="Arial"/>
                <a:ea typeface="Arial"/>
                <a:cs typeface="Arial"/>
                <a:sym typeface="Arial"/>
              </a:defRPr>
            </a:lvl2pPr>
            <a:lvl3pPr lvl="2" algn="l">
              <a:lnSpc>
                <a:spcPct val="100000"/>
              </a:lnSpc>
              <a:spcBef>
                <a:spcPts val="0"/>
              </a:spcBef>
              <a:spcAft>
                <a:spcPts val="0"/>
              </a:spcAft>
              <a:buSzPts val="1400"/>
              <a:buFont typeface="Arial"/>
              <a:buNone/>
              <a:defRPr b="1" sz="2600">
                <a:latin typeface="Arial"/>
                <a:ea typeface="Arial"/>
                <a:cs typeface="Arial"/>
                <a:sym typeface="Arial"/>
              </a:defRPr>
            </a:lvl3pPr>
            <a:lvl4pPr lvl="3" algn="l">
              <a:lnSpc>
                <a:spcPct val="100000"/>
              </a:lnSpc>
              <a:spcBef>
                <a:spcPts val="0"/>
              </a:spcBef>
              <a:spcAft>
                <a:spcPts val="0"/>
              </a:spcAft>
              <a:buSzPts val="1400"/>
              <a:buFont typeface="Arial"/>
              <a:buNone/>
              <a:defRPr b="1" sz="2600">
                <a:latin typeface="Arial"/>
                <a:ea typeface="Arial"/>
                <a:cs typeface="Arial"/>
                <a:sym typeface="Arial"/>
              </a:defRPr>
            </a:lvl4pPr>
            <a:lvl5pPr lvl="4" algn="l">
              <a:lnSpc>
                <a:spcPct val="100000"/>
              </a:lnSpc>
              <a:spcBef>
                <a:spcPts val="0"/>
              </a:spcBef>
              <a:spcAft>
                <a:spcPts val="0"/>
              </a:spcAft>
              <a:buSzPts val="1400"/>
              <a:buFont typeface="Arial"/>
              <a:buNone/>
              <a:defRPr b="1" sz="2600">
                <a:latin typeface="Arial"/>
                <a:ea typeface="Arial"/>
                <a:cs typeface="Arial"/>
                <a:sym typeface="Arial"/>
              </a:defRPr>
            </a:lvl5pPr>
            <a:lvl6pPr lvl="5" algn="l">
              <a:lnSpc>
                <a:spcPct val="100000"/>
              </a:lnSpc>
              <a:spcBef>
                <a:spcPts val="0"/>
              </a:spcBef>
              <a:spcAft>
                <a:spcPts val="0"/>
              </a:spcAft>
              <a:buSzPts val="1400"/>
              <a:buFont typeface="Arial"/>
              <a:buNone/>
              <a:defRPr b="1" sz="2600">
                <a:latin typeface="Arial"/>
                <a:ea typeface="Arial"/>
                <a:cs typeface="Arial"/>
                <a:sym typeface="Arial"/>
              </a:defRPr>
            </a:lvl6pPr>
            <a:lvl7pPr lvl="6" algn="l">
              <a:lnSpc>
                <a:spcPct val="100000"/>
              </a:lnSpc>
              <a:spcBef>
                <a:spcPts val="0"/>
              </a:spcBef>
              <a:spcAft>
                <a:spcPts val="0"/>
              </a:spcAft>
              <a:buSzPts val="1400"/>
              <a:buFont typeface="Arial"/>
              <a:buNone/>
              <a:defRPr b="1" sz="2600">
                <a:latin typeface="Arial"/>
                <a:ea typeface="Arial"/>
                <a:cs typeface="Arial"/>
                <a:sym typeface="Arial"/>
              </a:defRPr>
            </a:lvl7pPr>
            <a:lvl8pPr lvl="7" algn="l">
              <a:lnSpc>
                <a:spcPct val="100000"/>
              </a:lnSpc>
              <a:spcBef>
                <a:spcPts val="0"/>
              </a:spcBef>
              <a:spcAft>
                <a:spcPts val="0"/>
              </a:spcAft>
              <a:buSzPts val="1400"/>
              <a:buFont typeface="Arial"/>
              <a:buNone/>
              <a:defRPr b="1" sz="2600">
                <a:latin typeface="Arial"/>
                <a:ea typeface="Arial"/>
                <a:cs typeface="Arial"/>
                <a:sym typeface="Arial"/>
              </a:defRPr>
            </a:lvl8pPr>
            <a:lvl9pPr lvl="8" algn="l">
              <a:lnSpc>
                <a:spcPct val="100000"/>
              </a:lnSpc>
              <a:spcBef>
                <a:spcPts val="0"/>
              </a:spcBef>
              <a:spcAft>
                <a:spcPts val="0"/>
              </a:spcAft>
              <a:buSzPts val="1400"/>
              <a:buFont typeface="Arial"/>
              <a:buNone/>
              <a:defRPr b="1" sz="2600">
                <a:latin typeface="Arial"/>
                <a:ea typeface="Arial"/>
                <a:cs typeface="Arial"/>
                <a:sym typeface="Arial"/>
              </a:defRPr>
            </a:lvl9pPr>
          </a:lstStyle>
          <a:p/>
        </p:txBody>
      </p:sp>
      <p:sp>
        <p:nvSpPr>
          <p:cNvPr id="52" name="Google Shape;52;p16"/>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53" name="Google Shape;53;p16"/>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1" i="0" sz="2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2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2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2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2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2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2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2600" u="none" cap="none" strike="noStrike">
                <a:solidFill>
                  <a:srgbClr val="000000"/>
                </a:solidFill>
                <a:latin typeface="Arial"/>
                <a:ea typeface="Arial"/>
                <a:cs typeface="Arial"/>
                <a:sym typeface="Arial"/>
              </a:defRPr>
            </a:lvl9pPr>
          </a:lstStyle>
          <a:p/>
        </p:txBody>
      </p:sp>
      <p:sp>
        <p:nvSpPr>
          <p:cNvPr id="7" name="Google Shape;7;p7"/>
          <p:cNvSpPr txBox="1"/>
          <p:nvPr>
            <p:ph idx="1" type="body"/>
          </p:nvPr>
        </p:nvSpPr>
        <p:spPr>
          <a:xfrm>
            <a:off x="723798" y="1586325"/>
            <a:ext cx="6092100" cy="3148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48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48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8" name="Google Shape;8;p7"/>
          <p:cNvSpPr/>
          <p:nvPr/>
        </p:nvSpPr>
        <p:spPr>
          <a:xfrm flipH="1">
            <a:off x="8575068" y="4574175"/>
            <a:ext cx="569400" cy="569400"/>
          </a:xfrm>
          <a:prstGeom prst="rtTriangle">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2.png"/><Relationship Id="rId8" Type="http://schemas.openxmlformats.org/officeDocument/2006/relationships/image" Target="../media/image5.png"/></Relationships>
</file>

<file path=ppt/slides/_rels/slide2.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6.png"/><Relationship Id="rId9"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20.png"/><Relationship Id="rId8"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guide.rladies.org/about/miss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uide.rladies.org/about/mission/" TargetMode="External"/><Relationship Id="rId4" Type="http://schemas.openxmlformats.org/officeDocument/2006/relationships/image" Target="../media/image4.png"/><Relationship Id="rId5"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12.jpg"/><Relationship Id="rId7" Type="http://schemas.openxmlformats.org/officeDocument/2006/relationships/image" Target="../media/image14.png"/><Relationship Id="rId8"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 name="Shape 72"/>
        <p:cNvGrpSpPr/>
        <p:nvPr/>
      </p:nvGrpSpPr>
      <p:grpSpPr>
        <a:xfrm>
          <a:off x="0" y="0"/>
          <a:ext cx="0" cy="0"/>
          <a:chOff x="0" y="0"/>
          <a:chExt cx="0" cy="0"/>
        </a:xfrm>
      </p:grpSpPr>
      <p:sp>
        <p:nvSpPr>
          <p:cNvPr id="73" name="Google Shape;73;p1"/>
          <p:cNvSpPr txBox="1"/>
          <p:nvPr>
            <p:ph type="ctrTitle"/>
          </p:nvPr>
        </p:nvSpPr>
        <p:spPr>
          <a:xfrm>
            <a:off x="830250" y="3198900"/>
            <a:ext cx="7483500" cy="1159800"/>
          </a:xfrm>
          <a:prstGeom prst="rect">
            <a:avLst/>
          </a:prstGeom>
          <a:noFill/>
          <a:ln>
            <a:noFill/>
          </a:ln>
        </p:spPr>
        <p:txBody>
          <a:bodyPr anchorCtr="0" anchor="ctr" bIns="91425" lIns="91425" spcFirstLastPara="1" rIns="91425" wrap="square" tIns="91425">
            <a:noAutofit/>
          </a:bodyPr>
          <a:lstStyle/>
          <a:p>
            <a:pPr indent="0" lvl="0" marL="0" rtl="0" algn="l">
              <a:lnSpc>
                <a:spcPct val="137500"/>
              </a:lnSpc>
              <a:spcBef>
                <a:spcPts val="0"/>
              </a:spcBef>
              <a:spcAft>
                <a:spcPts val="0"/>
              </a:spcAft>
              <a:buClr>
                <a:schemeClr val="dk1"/>
              </a:buClr>
              <a:buSzPts val="1100"/>
              <a:buNone/>
            </a:pPr>
            <a:r>
              <a:rPr lang="en" sz="2800">
                <a:solidFill>
                  <a:srgbClr val="88398A"/>
                </a:solidFill>
                <a:latin typeface="Roboto"/>
                <a:ea typeface="Roboto"/>
                <a:cs typeface="Roboto"/>
                <a:sym typeface="Roboto"/>
              </a:rPr>
              <a:t>WHAT'S NEW IN THE TIDYVERSE? </a:t>
            </a:r>
            <a:endParaRPr sz="2800">
              <a:solidFill>
                <a:srgbClr val="88398A"/>
              </a:solidFill>
              <a:latin typeface="Roboto"/>
              <a:ea typeface="Roboto"/>
              <a:cs typeface="Roboto"/>
              <a:sym typeface="Roboto"/>
            </a:endParaRPr>
          </a:p>
          <a:p>
            <a:pPr indent="0" lvl="0" marL="0" rtl="0" algn="l">
              <a:lnSpc>
                <a:spcPct val="137500"/>
              </a:lnSpc>
              <a:spcBef>
                <a:spcPts val="0"/>
              </a:spcBef>
              <a:spcAft>
                <a:spcPts val="0"/>
              </a:spcAft>
              <a:buClr>
                <a:schemeClr val="dk1"/>
              </a:buClr>
              <a:buSzPts val="1100"/>
              <a:buNone/>
            </a:pPr>
            <a:r>
              <a:rPr lang="en" sz="2100">
                <a:solidFill>
                  <a:srgbClr val="88398A"/>
                </a:solidFill>
                <a:latin typeface="Roboto"/>
                <a:ea typeface="Roboto"/>
                <a:cs typeface="Roboto"/>
                <a:sym typeface="Roboto"/>
              </a:rPr>
              <a:t>PROFESSOR MINE ÇETINKAYA-RUNDEL</a:t>
            </a:r>
            <a:endParaRPr sz="2100">
              <a:solidFill>
                <a:srgbClr val="88398A"/>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None/>
            </a:pPr>
            <a:r>
              <a:t/>
            </a:r>
            <a:endParaRPr sz="3600"/>
          </a:p>
        </p:txBody>
      </p:sp>
      <p:sp>
        <p:nvSpPr>
          <p:cNvPr id="74" name="Google Shape;74;p1"/>
          <p:cNvSpPr txBox="1"/>
          <p:nvPr>
            <p:ph type="ctrTitle"/>
          </p:nvPr>
        </p:nvSpPr>
        <p:spPr>
          <a:xfrm>
            <a:off x="761875" y="4358700"/>
            <a:ext cx="2717100" cy="491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88398A"/>
              </a:buClr>
              <a:buSzPts val="1400"/>
              <a:buFont typeface="Helvetica Neue"/>
              <a:buNone/>
            </a:pPr>
            <a:r>
              <a:rPr lang="en" sz="1800">
                <a:solidFill>
                  <a:schemeClr val="lt2"/>
                </a:solidFill>
              </a:rPr>
              <a:t>30 May 2023</a:t>
            </a:r>
            <a:endParaRPr sz="1800">
              <a:solidFill>
                <a:schemeClr val="lt2"/>
              </a:solidFill>
            </a:endParaRPr>
          </a:p>
        </p:txBody>
      </p:sp>
      <p:pic>
        <p:nvPicPr>
          <p:cNvPr descr="13-twitter-logo-vector-png-free-cliparts-that-you-can-download-to-you-Km878c-clipart.png" id="75" name="Google Shape;75;p1"/>
          <p:cNvPicPr preferRelativeResize="0"/>
          <p:nvPr/>
        </p:nvPicPr>
        <p:blipFill rotWithShape="1">
          <a:blip r:embed="rId3">
            <a:alphaModFix/>
          </a:blip>
          <a:srcRect b="0" l="0" r="0" t="0"/>
          <a:stretch/>
        </p:blipFill>
        <p:spPr>
          <a:xfrm>
            <a:off x="267475" y="129900"/>
            <a:ext cx="335026" cy="335026"/>
          </a:xfrm>
          <a:prstGeom prst="rect">
            <a:avLst/>
          </a:prstGeom>
          <a:noFill/>
          <a:ln>
            <a:noFill/>
          </a:ln>
        </p:spPr>
      </p:pic>
      <p:sp>
        <p:nvSpPr>
          <p:cNvPr id="76" name="Google Shape;76;p1"/>
          <p:cNvSpPr txBox="1"/>
          <p:nvPr>
            <p:ph type="ctrTitle"/>
          </p:nvPr>
        </p:nvSpPr>
        <p:spPr>
          <a:xfrm>
            <a:off x="540200" y="51863"/>
            <a:ext cx="2602200" cy="49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0" lang="en" sz="1800">
                <a:solidFill>
                  <a:schemeClr val="lt2"/>
                </a:solidFill>
                <a:latin typeface="Helvetica Neue Light"/>
                <a:ea typeface="Helvetica Neue Light"/>
                <a:cs typeface="Helvetica Neue Light"/>
                <a:sym typeface="Helvetica Neue Light"/>
              </a:rPr>
              <a:t>@RLadiesMelb</a:t>
            </a:r>
            <a:endParaRPr b="0" sz="1800">
              <a:solidFill>
                <a:schemeClr val="lt2"/>
              </a:solidFill>
              <a:latin typeface="Helvetica Neue Light"/>
              <a:ea typeface="Helvetica Neue Light"/>
              <a:cs typeface="Helvetica Neue Light"/>
              <a:sym typeface="Helvetica Neue Light"/>
            </a:endParaRPr>
          </a:p>
        </p:txBody>
      </p:sp>
      <p:pic>
        <p:nvPicPr>
          <p:cNvPr id="77" name="Google Shape;77;p1"/>
          <p:cNvPicPr preferRelativeResize="0"/>
          <p:nvPr/>
        </p:nvPicPr>
        <p:blipFill rotWithShape="1">
          <a:blip r:embed="rId4">
            <a:alphaModFix/>
          </a:blip>
          <a:srcRect b="0" l="0" r="0" t="0"/>
          <a:stretch/>
        </p:blipFill>
        <p:spPr>
          <a:xfrm>
            <a:off x="939775" y="704860"/>
            <a:ext cx="1048750" cy="674949"/>
          </a:xfrm>
          <a:prstGeom prst="rect">
            <a:avLst/>
          </a:prstGeom>
          <a:noFill/>
          <a:ln>
            <a:noFill/>
          </a:ln>
        </p:spPr>
      </p:pic>
      <p:pic>
        <p:nvPicPr>
          <p:cNvPr id="78" name="Google Shape;78;p1"/>
          <p:cNvPicPr preferRelativeResize="0"/>
          <p:nvPr/>
        </p:nvPicPr>
        <p:blipFill rotWithShape="1">
          <a:blip r:embed="rId5">
            <a:alphaModFix/>
          </a:blip>
          <a:srcRect b="0" l="0" r="0" t="0"/>
          <a:stretch/>
        </p:blipFill>
        <p:spPr>
          <a:xfrm>
            <a:off x="3282948" y="577323"/>
            <a:ext cx="836498" cy="823750"/>
          </a:xfrm>
          <a:prstGeom prst="rect">
            <a:avLst/>
          </a:prstGeom>
          <a:noFill/>
          <a:ln>
            <a:noFill/>
          </a:ln>
        </p:spPr>
      </p:pic>
      <p:pic>
        <p:nvPicPr>
          <p:cNvPr id="79" name="Google Shape;79;p1"/>
          <p:cNvPicPr preferRelativeResize="0"/>
          <p:nvPr/>
        </p:nvPicPr>
        <p:blipFill rotWithShape="1">
          <a:blip r:embed="rId6">
            <a:alphaModFix/>
          </a:blip>
          <a:srcRect b="0" l="0" r="0" t="0"/>
          <a:stretch/>
        </p:blipFill>
        <p:spPr>
          <a:xfrm>
            <a:off x="7203700" y="272551"/>
            <a:ext cx="1710749" cy="1510700"/>
          </a:xfrm>
          <a:prstGeom prst="rect">
            <a:avLst/>
          </a:prstGeom>
          <a:noFill/>
          <a:ln>
            <a:noFill/>
          </a:ln>
        </p:spPr>
      </p:pic>
      <p:pic>
        <p:nvPicPr>
          <p:cNvPr id="80" name="Google Shape;80;p1"/>
          <p:cNvPicPr preferRelativeResize="0"/>
          <p:nvPr/>
        </p:nvPicPr>
        <p:blipFill rotWithShape="1">
          <a:blip r:embed="rId7">
            <a:alphaModFix/>
          </a:blip>
          <a:srcRect b="39760" l="0" r="0" t="30176"/>
          <a:stretch/>
        </p:blipFill>
        <p:spPr>
          <a:xfrm>
            <a:off x="4340950" y="849934"/>
            <a:ext cx="1280000" cy="384817"/>
          </a:xfrm>
          <a:prstGeom prst="rect">
            <a:avLst/>
          </a:prstGeom>
          <a:noFill/>
          <a:ln>
            <a:noFill/>
          </a:ln>
        </p:spPr>
      </p:pic>
      <p:pic>
        <p:nvPicPr>
          <p:cNvPr id="81" name="Google Shape;81;p1"/>
          <p:cNvPicPr preferRelativeResize="0"/>
          <p:nvPr/>
        </p:nvPicPr>
        <p:blipFill rotWithShape="1">
          <a:blip r:embed="rId8">
            <a:alphaModFix/>
          </a:blip>
          <a:srcRect b="0" l="0" r="0" t="0"/>
          <a:stretch/>
        </p:blipFill>
        <p:spPr>
          <a:xfrm>
            <a:off x="2079250" y="536800"/>
            <a:ext cx="982200" cy="982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g24a7d594e6c_0_143"/>
          <p:cNvSpPr/>
          <p:nvPr/>
        </p:nvSpPr>
        <p:spPr>
          <a:xfrm>
            <a:off x="103600" y="122575"/>
            <a:ext cx="7932900" cy="13200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 sz="3400" u="none" cap="none" strike="noStrike">
                <a:solidFill>
                  <a:srgbClr val="88398A"/>
                </a:solidFill>
                <a:latin typeface="Helvetica Neue"/>
                <a:ea typeface="Helvetica Neue"/>
                <a:cs typeface="Helvetica Neue"/>
                <a:sym typeface="Helvetica Neue"/>
              </a:rPr>
              <a:t>Meet our R-Ladies Melbourne 2023 Committee members: </a:t>
            </a:r>
            <a:endParaRPr b="0" i="0" sz="3400" u="none" cap="none" strike="noStrike">
              <a:solidFill>
                <a:srgbClr val="000000"/>
              </a:solidFill>
              <a:latin typeface="Arial"/>
              <a:ea typeface="Arial"/>
              <a:cs typeface="Arial"/>
              <a:sym typeface="Arial"/>
            </a:endParaRPr>
          </a:p>
        </p:txBody>
      </p:sp>
      <p:sp>
        <p:nvSpPr>
          <p:cNvPr id="87" name="Google Shape;87;g24a7d594e6c_0_143"/>
          <p:cNvSpPr/>
          <p:nvPr/>
        </p:nvSpPr>
        <p:spPr>
          <a:xfrm>
            <a:off x="7865800" y="214525"/>
            <a:ext cx="1108500" cy="100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 name="Google Shape;88;g24a7d594e6c_0_143"/>
          <p:cNvPicPr preferRelativeResize="0"/>
          <p:nvPr/>
        </p:nvPicPr>
        <p:blipFill rotWithShape="1">
          <a:blip r:embed="rId3">
            <a:alphaModFix/>
          </a:blip>
          <a:srcRect b="36768" l="0" r="0" t="0"/>
          <a:stretch/>
        </p:blipFill>
        <p:spPr>
          <a:xfrm>
            <a:off x="8036450" y="122578"/>
            <a:ext cx="1039377" cy="873999"/>
          </a:xfrm>
          <a:prstGeom prst="rect">
            <a:avLst/>
          </a:prstGeom>
          <a:noFill/>
          <a:ln>
            <a:noFill/>
          </a:ln>
        </p:spPr>
      </p:pic>
      <p:pic>
        <p:nvPicPr>
          <p:cNvPr id="89" name="Google Shape;89;g24a7d594e6c_0_143"/>
          <p:cNvPicPr preferRelativeResize="0"/>
          <p:nvPr/>
        </p:nvPicPr>
        <p:blipFill>
          <a:blip r:embed="rId4">
            <a:alphaModFix/>
          </a:blip>
          <a:stretch>
            <a:fillRect/>
          </a:stretch>
        </p:blipFill>
        <p:spPr>
          <a:xfrm>
            <a:off x="1240625" y="1335075"/>
            <a:ext cx="1437900" cy="1437900"/>
          </a:xfrm>
          <a:prstGeom prst="ellipse">
            <a:avLst/>
          </a:prstGeom>
          <a:noFill/>
          <a:ln>
            <a:noFill/>
          </a:ln>
        </p:spPr>
      </p:pic>
      <p:pic>
        <p:nvPicPr>
          <p:cNvPr id="90" name="Google Shape;90;g24a7d594e6c_0_143"/>
          <p:cNvPicPr preferRelativeResize="0"/>
          <p:nvPr/>
        </p:nvPicPr>
        <p:blipFill>
          <a:blip r:embed="rId5">
            <a:alphaModFix/>
          </a:blip>
          <a:stretch>
            <a:fillRect/>
          </a:stretch>
        </p:blipFill>
        <p:spPr>
          <a:xfrm>
            <a:off x="6271500" y="1335075"/>
            <a:ext cx="1401900" cy="1401900"/>
          </a:xfrm>
          <a:prstGeom prst="ellipse">
            <a:avLst/>
          </a:prstGeom>
          <a:noFill/>
          <a:ln>
            <a:noFill/>
          </a:ln>
        </p:spPr>
      </p:pic>
      <p:pic>
        <p:nvPicPr>
          <p:cNvPr id="91" name="Google Shape;91;g24a7d594e6c_0_143"/>
          <p:cNvPicPr preferRelativeResize="0"/>
          <p:nvPr/>
        </p:nvPicPr>
        <p:blipFill>
          <a:blip r:embed="rId6">
            <a:alphaModFix/>
          </a:blip>
          <a:stretch>
            <a:fillRect/>
          </a:stretch>
        </p:blipFill>
        <p:spPr>
          <a:xfrm>
            <a:off x="1205225" y="3310275"/>
            <a:ext cx="1401900" cy="1401900"/>
          </a:xfrm>
          <a:prstGeom prst="ellipse">
            <a:avLst/>
          </a:prstGeom>
          <a:noFill/>
          <a:ln>
            <a:noFill/>
          </a:ln>
        </p:spPr>
      </p:pic>
      <p:sp>
        <p:nvSpPr>
          <p:cNvPr id="92" name="Google Shape;92;g24a7d594e6c_0_143"/>
          <p:cNvSpPr txBox="1"/>
          <p:nvPr/>
        </p:nvSpPr>
        <p:spPr>
          <a:xfrm>
            <a:off x="1268075" y="4658325"/>
            <a:ext cx="1276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Anna</a:t>
            </a:r>
            <a:endParaRPr sz="1000">
              <a:latin typeface="Helvetica Neue"/>
              <a:ea typeface="Helvetica Neue"/>
              <a:cs typeface="Helvetica Neue"/>
              <a:sym typeface="Helvetica Neue"/>
            </a:endParaRPr>
          </a:p>
          <a:p>
            <a:pPr indent="0" lvl="0" marL="0" rtl="0" algn="ctr">
              <a:spcBef>
                <a:spcPts val="0"/>
              </a:spcBef>
              <a:spcAft>
                <a:spcPts val="0"/>
              </a:spcAft>
              <a:buNone/>
            </a:pPr>
            <a:r>
              <a:t/>
            </a:r>
            <a:endParaRPr sz="1000">
              <a:latin typeface="Helvetica Neue"/>
              <a:ea typeface="Helvetica Neue"/>
              <a:cs typeface="Helvetica Neue"/>
              <a:sym typeface="Helvetica Neue"/>
            </a:endParaRPr>
          </a:p>
        </p:txBody>
      </p:sp>
      <p:sp>
        <p:nvSpPr>
          <p:cNvPr id="93" name="Google Shape;93;g24a7d594e6c_0_143"/>
          <p:cNvSpPr txBox="1"/>
          <p:nvPr/>
        </p:nvSpPr>
        <p:spPr>
          <a:xfrm>
            <a:off x="1133825" y="2795325"/>
            <a:ext cx="154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Daidai</a:t>
            </a:r>
            <a:endParaRPr sz="1000">
              <a:latin typeface="Helvetica Neue"/>
              <a:ea typeface="Helvetica Neue"/>
              <a:cs typeface="Helvetica Neue"/>
              <a:sym typeface="Helvetica Neue"/>
            </a:endParaRPr>
          </a:p>
          <a:p>
            <a:pPr indent="0" lvl="0" marL="0" rtl="0" algn="ctr">
              <a:spcBef>
                <a:spcPts val="0"/>
              </a:spcBef>
              <a:spcAft>
                <a:spcPts val="0"/>
              </a:spcAft>
              <a:buNone/>
            </a:pPr>
            <a:r>
              <a:rPr lang="en" sz="1000">
                <a:latin typeface="Helvetica Neue"/>
                <a:ea typeface="Helvetica Neue"/>
                <a:cs typeface="Helvetica Neue"/>
                <a:sym typeface="Helvetica Neue"/>
              </a:rPr>
              <a:t>President</a:t>
            </a:r>
            <a:endParaRPr sz="1000">
              <a:latin typeface="Helvetica Neue"/>
              <a:ea typeface="Helvetica Neue"/>
              <a:cs typeface="Helvetica Neue"/>
              <a:sym typeface="Helvetica Neue"/>
            </a:endParaRPr>
          </a:p>
        </p:txBody>
      </p:sp>
      <p:pic>
        <p:nvPicPr>
          <p:cNvPr id="94" name="Google Shape;94;g24a7d594e6c_0_143"/>
          <p:cNvPicPr preferRelativeResize="0"/>
          <p:nvPr/>
        </p:nvPicPr>
        <p:blipFill>
          <a:blip r:embed="rId7">
            <a:alphaModFix/>
          </a:blip>
          <a:stretch>
            <a:fillRect/>
          </a:stretch>
        </p:blipFill>
        <p:spPr>
          <a:xfrm>
            <a:off x="2865650" y="3283200"/>
            <a:ext cx="1401900" cy="1401900"/>
          </a:xfrm>
          <a:prstGeom prst="ellipse">
            <a:avLst/>
          </a:prstGeom>
          <a:noFill/>
          <a:ln>
            <a:noFill/>
          </a:ln>
        </p:spPr>
      </p:pic>
      <p:pic>
        <p:nvPicPr>
          <p:cNvPr id="95" name="Google Shape;95;g24a7d594e6c_0_143"/>
          <p:cNvPicPr preferRelativeResize="0"/>
          <p:nvPr/>
        </p:nvPicPr>
        <p:blipFill rotWithShape="1">
          <a:blip r:embed="rId8">
            <a:alphaModFix/>
          </a:blip>
          <a:srcRect b="16616" l="5514" r="12672" t="1570"/>
          <a:stretch/>
        </p:blipFill>
        <p:spPr>
          <a:xfrm>
            <a:off x="4669725" y="3283200"/>
            <a:ext cx="1401900" cy="1401900"/>
          </a:xfrm>
          <a:prstGeom prst="ellipse">
            <a:avLst/>
          </a:prstGeom>
          <a:noFill/>
          <a:ln>
            <a:noFill/>
          </a:ln>
        </p:spPr>
      </p:pic>
      <p:pic>
        <p:nvPicPr>
          <p:cNvPr id="96" name="Google Shape;96;g24a7d594e6c_0_143"/>
          <p:cNvPicPr preferRelativeResize="0"/>
          <p:nvPr/>
        </p:nvPicPr>
        <p:blipFill rotWithShape="1">
          <a:blip r:embed="rId9">
            <a:alphaModFix/>
          </a:blip>
          <a:srcRect b="8155" l="0" r="8155" t="0"/>
          <a:stretch/>
        </p:blipFill>
        <p:spPr>
          <a:xfrm>
            <a:off x="2807162" y="1335065"/>
            <a:ext cx="1437900" cy="1437900"/>
          </a:xfrm>
          <a:prstGeom prst="ellipse">
            <a:avLst/>
          </a:prstGeom>
          <a:noFill/>
          <a:ln>
            <a:noFill/>
          </a:ln>
        </p:spPr>
      </p:pic>
      <p:pic>
        <p:nvPicPr>
          <p:cNvPr id="97" name="Google Shape;97;g24a7d594e6c_0_143"/>
          <p:cNvPicPr preferRelativeResize="0"/>
          <p:nvPr/>
        </p:nvPicPr>
        <p:blipFill rotWithShape="1">
          <a:blip r:embed="rId10">
            <a:alphaModFix/>
          </a:blip>
          <a:srcRect b="16032" l="47817" r="15379" t="16032"/>
          <a:stretch/>
        </p:blipFill>
        <p:spPr>
          <a:xfrm>
            <a:off x="4571997" y="1357423"/>
            <a:ext cx="1437900" cy="1393200"/>
          </a:xfrm>
          <a:prstGeom prst="ellipse">
            <a:avLst/>
          </a:prstGeom>
          <a:noFill/>
          <a:ln>
            <a:noFill/>
          </a:ln>
        </p:spPr>
      </p:pic>
      <p:pic>
        <p:nvPicPr>
          <p:cNvPr id="98" name="Google Shape;98;g24a7d594e6c_0_143"/>
          <p:cNvPicPr preferRelativeResize="0"/>
          <p:nvPr/>
        </p:nvPicPr>
        <p:blipFill rotWithShape="1">
          <a:blip r:embed="rId11">
            <a:alphaModFix/>
          </a:blip>
          <a:srcRect b="0" l="0" r="4388" t="0"/>
          <a:stretch/>
        </p:blipFill>
        <p:spPr>
          <a:xfrm>
            <a:off x="6473800" y="3283188"/>
            <a:ext cx="1371600" cy="1312500"/>
          </a:xfrm>
          <a:prstGeom prst="ellipse">
            <a:avLst/>
          </a:prstGeom>
          <a:noFill/>
          <a:ln>
            <a:noFill/>
          </a:ln>
        </p:spPr>
      </p:pic>
      <p:sp>
        <p:nvSpPr>
          <p:cNvPr id="99" name="Google Shape;99;g24a7d594e6c_0_143"/>
          <p:cNvSpPr txBox="1"/>
          <p:nvPr/>
        </p:nvSpPr>
        <p:spPr>
          <a:xfrm>
            <a:off x="2753750" y="2795325"/>
            <a:ext cx="154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Dionne</a:t>
            </a:r>
            <a:endParaRPr sz="1000">
              <a:latin typeface="Helvetica Neue"/>
              <a:ea typeface="Helvetica Neue"/>
              <a:cs typeface="Helvetica Neue"/>
              <a:sym typeface="Helvetica Neue"/>
            </a:endParaRPr>
          </a:p>
          <a:p>
            <a:pPr indent="0" lvl="0" marL="0" rtl="0" algn="ctr">
              <a:spcBef>
                <a:spcPts val="0"/>
              </a:spcBef>
              <a:spcAft>
                <a:spcPts val="0"/>
              </a:spcAft>
              <a:buNone/>
            </a:pPr>
            <a:r>
              <a:rPr lang="en" sz="1000">
                <a:latin typeface="Helvetica Neue"/>
                <a:ea typeface="Helvetica Neue"/>
                <a:cs typeface="Helvetica Neue"/>
                <a:sym typeface="Helvetica Neue"/>
              </a:rPr>
              <a:t>Vice President</a:t>
            </a:r>
            <a:endParaRPr sz="1000">
              <a:latin typeface="Helvetica Neue"/>
              <a:ea typeface="Helvetica Neue"/>
              <a:cs typeface="Helvetica Neue"/>
              <a:sym typeface="Helvetica Neue"/>
            </a:endParaRPr>
          </a:p>
        </p:txBody>
      </p:sp>
      <p:sp>
        <p:nvSpPr>
          <p:cNvPr id="100" name="Google Shape;100;g24a7d594e6c_0_143"/>
          <p:cNvSpPr txBox="1"/>
          <p:nvPr/>
        </p:nvSpPr>
        <p:spPr>
          <a:xfrm>
            <a:off x="4465200" y="2795325"/>
            <a:ext cx="154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Kathleen</a:t>
            </a:r>
            <a:endParaRPr sz="1000">
              <a:latin typeface="Helvetica Neue"/>
              <a:ea typeface="Helvetica Neue"/>
              <a:cs typeface="Helvetica Neue"/>
              <a:sym typeface="Helvetica Neue"/>
            </a:endParaRPr>
          </a:p>
          <a:p>
            <a:pPr indent="0" lvl="0" marL="0" rtl="0" algn="ctr">
              <a:spcBef>
                <a:spcPts val="0"/>
              </a:spcBef>
              <a:spcAft>
                <a:spcPts val="0"/>
              </a:spcAft>
              <a:buNone/>
            </a:pPr>
            <a:r>
              <a:rPr lang="en" sz="1000">
                <a:latin typeface="Helvetica Neue"/>
                <a:ea typeface="Helvetica Neue"/>
                <a:cs typeface="Helvetica Neue"/>
                <a:sym typeface="Helvetica Neue"/>
              </a:rPr>
              <a:t>Treasurer</a:t>
            </a:r>
            <a:endParaRPr sz="1000">
              <a:latin typeface="Helvetica Neue"/>
              <a:ea typeface="Helvetica Neue"/>
              <a:cs typeface="Helvetica Neue"/>
              <a:sym typeface="Helvetica Neue"/>
            </a:endParaRPr>
          </a:p>
        </p:txBody>
      </p:sp>
      <p:sp>
        <p:nvSpPr>
          <p:cNvPr id="101" name="Google Shape;101;g24a7d594e6c_0_143"/>
          <p:cNvSpPr txBox="1"/>
          <p:nvPr/>
        </p:nvSpPr>
        <p:spPr>
          <a:xfrm>
            <a:off x="6176650" y="2790588"/>
            <a:ext cx="154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Sehrish</a:t>
            </a:r>
            <a:endParaRPr sz="1000">
              <a:latin typeface="Helvetica Neue"/>
              <a:ea typeface="Helvetica Neue"/>
              <a:cs typeface="Helvetica Neue"/>
              <a:sym typeface="Helvetica Neue"/>
            </a:endParaRPr>
          </a:p>
          <a:p>
            <a:pPr indent="0" lvl="0" marL="0" rtl="0" algn="ctr">
              <a:spcBef>
                <a:spcPts val="0"/>
              </a:spcBef>
              <a:spcAft>
                <a:spcPts val="0"/>
              </a:spcAft>
              <a:buNone/>
            </a:pPr>
            <a:r>
              <a:rPr lang="en" sz="1000">
                <a:latin typeface="Helvetica Neue"/>
                <a:ea typeface="Helvetica Neue"/>
                <a:cs typeface="Helvetica Neue"/>
                <a:sym typeface="Helvetica Neue"/>
              </a:rPr>
              <a:t>Secretary</a:t>
            </a:r>
            <a:endParaRPr sz="1000">
              <a:latin typeface="Helvetica Neue"/>
              <a:ea typeface="Helvetica Neue"/>
              <a:cs typeface="Helvetica Neue"/>
              <a:sym typeface="Helvetica Neue"/>
            </a:endParaRPr>
          </a:p>
        </p:txBody>
      </p:sp>
      <p:sp>
        <p:nvSpPr>
          <p:cNvPr id="102" name="Google Shape;102;g24a7d594e6c_0_143"/>
          <p:cNvSpPr txBox="1"/>
          <p:nvPr/>
        </p:nvSpPr>
        <p:spPr>
          <a:xfrm>
            <a:off x="2968850" y="4658325"/>
            <a:ext cx="1276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Caitlin</a:t>
            </a:r>
            <a:endParaRPr sz="1000">
              <a:latin typeface="Helvetica Neue"/>
              <a:ea typeface="Helvetica Neue"/>
              <a:cs typeface="Helvetica Neue"/>
              <a:sym typeface="Helvetica Neue"/>
            </a:endParaRPr>
          </a:p>
          <a:p>
            <a:pPr indent="0" lvl="0" marL="0" rtl="0" algn="ctr">
              <a:spcBef>
                <a:spcPts val="0"/>
              </a:spcBef>
              <a:spcAft>
                <a:spcPts val="0"/>
              </a:spcAft>
              <a:buNone/>
            </a:pPr>
            <a:r>
              <a:t/>
            </a:r>
            <a:endParaRPr sz="1000">
              <a:latin typeface="Helvetica Neue"/>
              <a:ea typeface="Helvetica Neue"/>
              <a:cs typeface="Helvetica Neue"/>
              <a:sym typeface="Helvetica Neue"/>
            </a:endParaRPr>
          </a:p>
        </p:txBody>
      </p:sp>
      <p:sp>
        <p:nvSpPr>
          <p:cNvPr id="103" name="Google Shape;103;g24a7d594e6c_0_143"/>
          <p:cNvSpPr txBox="1"/>
          <p:nvPr/>
        </p:nvSpPr>
        <p:spPr>
          <a:xfrm>
            <a:off x="4732575" y="4658325"/>
            <a:ext cx="1276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Steph</a:t>
            </a:r>
            <a:endParaRPr sz="1000">
              <a:latin typeface="Helvetica Neue"/>
              <a:ea typeface="Helvetica Neue"/>
              <a:cs typeface="Helvetica Neue"/>
              <a:sym typeface="Helvetica Neue"/>
            </a:endParaRPr>
          </a:p>
          <a:p>
            <a:pPr indent="0" lvl="0" marL="0" rtl="0" algn="ctr">
              <a:spcBef>
                <a:spcPts val="0"/>
              </a:spcBef>
              <a:spcAft>
                <a:spcPts val="0"/>
              </a:spcAft>
              <a:buNone/>
            </a:pPr>
            <a:r>
              <a:t/>
            </a:r>
            <a:endParaRPr sz="1000">
              <a:latin typeface="Helvetica Neue"/>
              <a:ea typeface="Helvetica Neue"/>
              <a:cs typeface="Helvetica Neue"/>
              <a:sym typeface="Helvetica Neue"/>
            </a:endParaRPr>
          </a:p>
        </p:txBody>
      </p:sp>
      <p:sp>
        <p:nvSpPr>
          <p:cNvPr id="104" name="Google Shape;104;g24a7d594e6c_0_143"/>
          <p:cNvSpPr txBox="1"/>
          <p:nvPr/>
        </p:nvSpPr>
        <p:spPr>
          <a:xfrm>
            <a:off x="6589600" y="4631225"/>
            <a:ext cx="1276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Helvetica Neue"/>
                <a:ea typeface="Helvetica Neue"/>
                <a:cs typeface="Helvetica Neue"/>
                <a:sym typeface="Helvetica Neue"/>
              </a:rPr>
              <a:t>Jayani</a:t>
            </a:r>
            <a:endParaRPr sz="1000">
              <a:latin typeface="Helvetica Neue"/>
              <a:ea typeface="Helvetica Neue"/>
              <a:cs typeface="Helvetica Neue"/>
              <a:sym typeface="Helvetica Neue"/>
            </a:endParaRPr>
          </a:p>
          <a:p>
            <a:pPr indent="0" lvl="0" marL="0" rtl="0" algn="ctr">
              <a:spcBef>
                <a:spcPts val="0"/>
              </a:spcBef>
              <a:spcAft>
                <a:spcPts val="0"/>
              </a:spcAft>
              <a:buNone/>
            </a:pPr>
            <a:r>
              <a:t/>
            </a:r>
            <a:endParaRPr sz="1000">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24a7d594e6c_0_3"/>
          <p:cNvSpPr txBox="1"/>
          <p:nvPr>
            <p:ph idx="4294967295" type="title"/>
          </p:nvPr>
        </p:nvSpPr>
        <p:spPr>
          <a:xfrm>
            <a:off x="326275" y="254850"/>
            <a:ext cx="6745200" cy="8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400">
                <a:solidFill>
                  <a:srgbClr val="88398A"/>
                </a:solidFill>
              </a:rPr>
              <a:t>How you can support R-Ladies Melbourne</a:t>
            </a:r>
            <a:endParaRPr b="0" sz="24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110" name="Google Shape;110;g24a7d594e6c_0_3"/>
          <p:cNvSpPr txBox="1"/>
          <p:nvPr/>
        </p:nvSpPr>
        <p:spPr>
          <a:xfrm>
            <a:off x="326275" y="960125"/>
            <a:ext cx="7652100" cy="1857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1" i="0" lang="en" sz="1350" u="none" cap="none" strike="noStrike">
                <a:solidFill>
                  <a:schemeClr val="dk1"/>
                </a:solidFill>
                <a:latin typeface="Arial"/>
                <a:ea typeface="Arial"/>
                <a:cs typeface="Arial"/>
                <a:sym typeface="Arial"/>
              </a:rPr>
              <a:t>Join our committee so you can make decisions about the future of R-Ladies Melbourne!  </a:t>
            </a:r>
            <a:endParaRPr b="0" i="0" sz="1150" u="none" cap="none" strike="noStrike">
              <a:solidFill>
                <a:schemeClr val="dk1"/>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150"/>
              <a:buFont typeface="Arial"/>
              <a:buNone/>
            </a:pPr>
            <a:r>
              <a:rPr b="0" i="0" lang="en" sz="1150" u="none" cap="none" strike="noStrike">
                <a:solidFill>
                  <a:schemeClr val="dk1"/>
                </a:solidFill>
                <a:latin typeface="Arial"/>
                <a:ea typeface="Arial"/>
                <a:cs typeface="Arial"/>
                <a:sym typeface="Arial"/>
              </a:rPr>
              <a:t>You must identify as a woman or other underrepresented genders as per </a:t>
            </a:r>
            <a:r>
              <a:rPr b="0" i="0" lang="en" sz="1150" u="sng" cap="none" strike="noStrike">
                <a:solidFill>
                  <a:schemeClr val="hlink"/>
                </a:solidFill>
                <a:latin typeface="Arial"/>
                <a:ea typeface="Arial"/>
                <a:cs typeface="Arial"/>
                <a:sym typeface="Arial"/>
                <a:hlinkClick r:id="rId3"/>
              </a:rPr>
              <a:t>R-Ladies Global mission</a:t>
            </a:r>
            <a:endParaRPr b="0" i="0" sz="11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50"/>
              <a:buFont typeface="Arial"/>
              <a:buNone/>
            </a:pPr>
            <a:r>
              <a:t/>
            </a:r>
            <a:endParaRPr b="0" i="0" sz="11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50"/>
              <a:buFont typeface="Arial"/>
              <a:buNone/>
            </a:pPr>
            <a:r>
              <a:rPr b="1" i="0" lang="en" sz="1150" u="none" cap="none" strike="noStrike">
                <a:solidFill>
                  <a:schemeClr val="dk1"/>
                </a:solidFill>
                <a:latin typeface="Arial"/>
                <a:ea typeface="Arial"/>
                <a:cs typeface="Arial"/>
                <a:sym typeface="Arial"/>
              </a:rPr>
              <a:t>OR</a:t>
            </a:r>
            <a:endParaRPr b="1" i="0" sz="11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50"/>
              <a:buFont typeface="Arial"/>
              <a:buNone/>
            </a:pPr>
            <a:r>
              <a:t/>
            </a:r>
            <a:endParaRPr b="0" i="0" sz="11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1" i="0" lang="en" sz="1350" u="none" cap="none" strike="noStrike">
                <a:solidFill>
                  <a:schemeClr val="dk1"/>
                </a:solidFill>
                <a:latin typeface="Arial"/>
                <a:ea typeface="Arial"/>
                <a:cs typeface="Arial"/>
                <a:sym typeface="Arial"/>
              </a:rPr>
              <a:t>Volunteer to help us with setting up successful events!</a:t>
            </a:r>
            <a:endParaRPr b="0" i="0" sz="1150" u="none" cap="none" strike="noStrike">
              <a:solidFill>
                <a:schemeClr val="dk1"/>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150"/>
              <a:buFont typeface="Arial"/>
              <a:buNone/>
            </a:pPr>
            <a:r>
              <a:rPr b="0" i="0" lang="en" sz="1150" u="none" cap="none" strike="noStrike">
                <a:solidFill>
                  <a:schemeClr val="dk1"/>
                </a:solidFill>
                <a:latin typeface="Arial"/>
                <a:ea typeface="Arial"/>
                <a:cs typeface="Arial"/>
                <a:sym typeface="Arial"/>
              </a:rPr>
              <a:t>Open to everyone so you can show your support to R-Ladies Melbourne</a:t>
            </a:r>
            <a:endParaRPr b="0" i="0" sz="115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150"/>
              <a:buFont typeface="Arial"/>
              <a:buNone/>
            </a:pPr>
            <a:r>
              <a:rPr b="0" i="0" lang="en" sz="1150" u="none" cap="none" strike="noStrike">
                <a:solidFill>
                  <a:schemeClr val="dk1"/>
                </a:solidFill>
                <a:latin typeface="Arial"/>
                <a:ea typeface="Arial"/>
                <a:cs typeface="Arial"/>
                <a:sym typeface="Arial"/>
              </a:rPr>
              <a:t>Less commitment in terms of time, focused on events </a:t>
            </a:r>
            <a:endParaRPr b="0" i="0" sz="1150" u="none" cap="none" strike="noStrike">
              <a:solidFill>
                <a:schemeClr val="dk1"/>
              </a:solidFill>
              <a:latin typeface="Arial"/>
              <a:ea typeface="Arial"/>
              <a:cs typeface="Arial"/>
              <a:sym typeface="Arial"/>
            </a:endParaRPr>
          </a:p>
        </p:txBody>
      </p:sp>
      <p:sp>
        <p:nvSpPr>
          <p:cNvPr id="111" name="Google Shape;111;g24a7d594e6c_0_3"/>
          <p:cNvSpPr txBox="1"/>
          <p:nvPr/>
        </p:nvSpPr>
        <p:spPr>
          <a:xfrm>
            <a:off x="280550" y="2926350"/>
            <a:ext cx="7834800" cy="1658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50"/>
              <a:buFont typeface="Arial"/>
              <a:buNone/>
            </a:pPr>
            <a:r>
              <a:rPr b="1" i="0" lang="en" sz="1750" u="none" cap="none" strike="noStrike">
                <a:solidFill>
                  <a:schemeClr val="dk1"/>
                </a:solidFill>
                <a:latin typeface="Arial"/>
                <a:ea typeface="Arial"/>
                <a:cs typeface="Arial"/>
                <a:sym typeface="Arial"/>
              </a:rPr>
              <a:t>Why?</a:t>
            </a:r>
            <a:endParaRPr b="1" i="0" sz="1350" u="none" cap="none" strike="noStrike">
              <a:solidFill>
                <a:schemeClr val="dk1"/>
              </a:solidFill>
              <a:latin typeface="Arial"/>
              <a:ea typeface="Arial"/>
              <a:cs typeface="Arial"/>
              <a:sym typeface="Arial"/>
            </a:endParaRPr>
          </a:p>
          <a:p>
            <a:pPr indent="-314325" lvl="0" marL="457200" marR="0" rtl="0" algn="l">
              <a:lnSpc>
                <a:spcPct val="115000"/>
              </a:lnSpc>
              <a:spcBef>
                <a:spcPts val="0"/>
              </a:spcBef>
              <a:spcAft>
                <a:spcPts val="0"/>
              </a:spcAft>
              <a:buClr>
                <a:schemeClr val="dk1"/>
              </a:buClr>
              <a:buSzPts val="1350"/>
              <a:buFont typeface="Arial"/>
              <a:buChar char="-"/>
            </a:pPr>
            <a:r>
              <a:rPr b="1" i="0" lang="en" sz="1350" u="none" cap="none" strike="noStrike">
                <a:solidFill>
                  <a:schemeClr val="dk1"/>
                </a:solidFill>
                <a:latin typeface="Arial"/>
                <a:ea typeface="Arial"/>
                <a:cs typeface="Arial"/>
                <a:sym typeface="Arial"/>
              </a:rPr>
              <a:t>Networking and </a:t>
            </a:r>
            <a:r>
              <a:rPr b="1" lang="en" sz="1350">
                <a:solidFill>
                  <a:schemeClr val="dk1"/>
                </a:solidFill>
              </a:rPr>
              <a:t>v</a:t>
            </a:r>
            <a:r>
              <a:rPr b="1" i="0" lang="en" sz="1350" u="none" cap="none" strike="noStrike">
                <a:solidFill>
                  <a:schemeClr val="dk1"/>
                </a:solidFill>
                <a:latin typeface="Arial"/>
                <a:ea typeface="Arial"/>
                <a:cs typeface="Arial"/>
                <a:sym typeface="Arial"/>
              </a:rPr>
              <a:t>olunteering opportunities </a:t>
            </a:r>
            <a:endParaRPr b="1" i="0" sz="1350" u="none" cap="none" strike="noStrike">
              <a:solidFill>
                <a:schemeClr val="dk1"/>
              </a:solidFill>
              <a:latin typeface="Arial"/>
              <a:ea typeface="Arial"/>
              <a:cs typeface="Arial"/>
              <a:sym typeface="Arial"/>
            </a:endParaRPr>
          </a:p>
          <a:p>
            <a:pPr indent="-314325" lvl="0" marL="457200" marR="0" rtl="0" algn="l">
              <a:lnSpc>
                <a:spcPct val="115000"/>
              </a:lnSpc>
              <a:spcBef>
                <a:spcPts val="0"/>
              </a:spcBef>
              <a:spcAft>
                <a:spcPts val="0"/>
              </a:spcAft>
              <a:buClr>
                <a:schemeClr val="dk1"/>
              </a:buClr>
              <a:buSzPts val="1350"/>
              <a:buFont typeface="Arial"/>
              <a:buChar char="-"/>
            </a:pPr>
            <a:r>
              <a:rPr b="1" i="0" lang="en" sz="1350" u="none" cap="none" strike="noStrike">
                <a:solidFill>
                  <a:schemeClr val="dk1"/>
                </a:solidFill>
                <a:latin typeface="Arial"/>
                <a:ea typeface="Arial"/>
                <a:cs typeface="Arial"/>
                <a:sym typeface="Arial"/>
              </a:rPr>
              <a:t>Getting exposed to running public events</a:t>
            </a:r>
            <a:endParaRPr b="1" i="0" sz="1350" u="none" cap="none" strike="noStrike">
              <a:solidFill>
                <a:schemeClr val="dk1"/>
              </a:solidFill>
              <a:latin typeface="Arial"/>
              <a:ea typeface="Arial"/>
              <a:cs typeface="Arial"/>
              <a:sym typeface="Arial"/>
            </a:endParaRPr>
          </a:p>
          <a:p>
            <a:pPr indent="-314325" lvl="0" marL="457200" marR="0" rtl="0" algn="l">
              <a:lnSpc>
                <a:spcPct val="115000"/>
              </a:lnSpc>
              <a:spcBef>
                <a:spcPts val="0"/>
              </a:spcBef>
              <a:spcAft>
                <a:spcPts val="0"/>
              </a:spcAft>
              <a:buClr>
                <a:schemeClr val="dk1"/>
              </a:buClr>
              <a:buSzPts val="1350"/>
              <a:buFont typeface="Arial"/>
              <a:buChar char="-"/>
            </a:pPr>
            <a:r>
              <a:rPr b="1" lang="en" sz="1350">
                <a:solidFill>
                  <a:schemeClr val="dk1"/>
                </a:solidFill>
              </a:rPr>
              <a:t>Learn</a:t>
            </a:r>
            <a:r>
              <a:rPr b="1" i="0" lang="en" sz="1350" u="none" cap="none" strike="noStrike">
                <a:solidFill>
                  <a:schemeClr val="dk1"/>
                </a:solidFill>
                <a:latin typeface="Arial"/>
                <a:ea typeface="Arial"/>
                <a:cs typeface="Arial"/>
                <a:sym typeface="Arial"/>
              </a:rPr>
              <a:t> what it means to run a not-for-profit organisation</a:t>
            </a:r>
            <a:endParaRPr b="1" i="0" sz="1350" u="none" cap="none" strike="noStrike">
              <a:solidFill>
                <a:schemeClr val="dk1"/>
              </a:solidFill>
              <a:latin typeface="Arial"/>
              <a:ea typeface="Arial"/>
              <a:cs typeface="Arial"/>
              <a:sym typeface="Arial"/>
            </a:endParaRPr>
          </a:p>
          <a:p>
            <a:pPr indent="-314325" lvl="0" marL="457200" marR="0" rtl="0" algn="l">
              <a:lnSpc>
                <a:spcPct val="115000"/>
              </a:lnSpc>
              <a:spcBef>
                <a:spcPts val="0"/>
              </a:spcBef>
              <a:spcAft>
                <a:spcPts val="0"/>
              </a:spcAft>
              <a:buClr>
                <a:schemeClr val="dk1"/>
              </a:buClr>
              <a:buSzPts val="1350"/>
              <a:buFont typeface="Arial"/>
              <a:buChar char="-"/>
            </a:pPr>
            <a:r>
              <a:rPr b="1" i="0" lang="en" sz="1350" u="none" cap="none" strike="noStrike">
                <a:solidFill>
                  <a:schemeClr val="dk1"/>
                </a:solidFill>
                <a:latin typeface="Arial"/>
                <a:ea typeface="Arial"/>
                <a:cs typeface="Arial"/>
                <a:sym typeface="Arial"/>
              </a:rPr>
              <a:t>Have fun! </a:t>
            </a:r>
            <a:endParaRPr b="1" i="0" sz="1350" u="none" cap="none" strike="noStrike">
              <a:solidFill>
                <a:schemeClr val="dk1"/>
              </a:solidFill>
              <a:latin typeface="Arial"/>
              <a:ea typeface="Arial"/>
              <a:cs typeface="Arial"/>
              <a:sym typeface="Arial"/>
            </a:endParaRPr>
          </a:p>
          <a:p>
            <a:pPr indent="-314325" lvl="0" marL="457200" marR="0" rtl="0" algn="l">
              <a:lnSpc>
                <a:spcPct val="115000"/>
              </a:lnSpc>
              <a:spcBef>
                <a:spcPts val="0"/>
              </a:spcBef>
              <a:spcAft>
                <a:spcPts val="0"/>
              </a:spcAft>
              <a:buClr>
                <a:schemeClr val="dk1"/>
              </a:buClr>
              <a:buSzPts val="1350"/>
              <a:buFont typeface="Arial"/>
              <a:buChar char="-"/>
            </a:pPr>
            <a:r>
              <a:rPr b="1" i="0" lang="en" sz="1350" u="none" cap="none" strike="noStrike">
                <a:solidFill>
                  <a:schemeClr val="dk1"/>
                </a:solidFill>
                <a:latin typeface="Arial"/>
                <a:ea typeface="Arial"/>
                <a:cs typeface="Arial"/>
                <a:sym typeface="Arial"/>
              </a:rPr>
              <a:t>Give your contribution to make the community grow and flourish </a:t>
            </a:r>
            <a:endParaRPr b="1" i="0" sz="135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24bdf630bf8_1_47"/>
          <p:cNvSpPr txBox="1"/>
          <p:nvPr>
            <p:ph idx="4294967295" type="title"/>
          </p:nvPr>
        </p:nvSpPr>
        <p:spPr>
          <a:xfrm>
            <a:off x="326275" y="254850"/>
            <a:ext cx="6745200" cy="8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400">
                <a:solidFill>
                  <a:srgbClr val="88398A"/>
                </a:solidFill>
              </a:rPr>
              <a:t>How you can support R-Ladies Melbourne</a:t>
            </a:r>
            <a:endParaRPr b="0" sz="2400">
              <a:solidFill>
                <a:schemeClr val="dk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117" name="Google Shape;117;g24bdf630bf8_1_47"/>
          <p:cNvSpPr txBox="1"/>
          <p:nvPr/>
        </p:nvSpPr>
        <p:spPr>
          <a:xfrm>
            <a:off x="326275" y="960125"/>
            <a:ext cx="7652100" cy="1857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1" i="0" lang="en" sz="1350" u="none" cap="none" strike="noStrike">
                <a:solidFill>
                  <a:schemeClr val="dk1"/>
                </a:solidFill>
                <a:latin typeface="Arial"/>
                <a:ea typeface="Arial"/>
                <a:cs typeface="Arial"/>
                <a:sym typeface="Arial"/>
              </a:rPr>
              <a:t>Join our committee so you can make decisions about the future of R-Ladies Melbourne!  </a:t>
            </a:r>
            <a:endParaRPr b="0" i="0" sz="1150" u="none" cap="none" strike="noStrike">
              <a:solidFill>
                <a:schemeClr val="dk1"/>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150"/>
              <a:buFont typeface="Arial"/>
              <a:buNone/>
            </a:pPr>
            <a:r>
              <a:rPr b="0" i="0" lang="en" sz="1150" u="none" cap="none" strike="noStrike">
                <a:solidFill>
                  <a:schemeClr val="dk1"/>
                </a:solidFill>
                <a:latin typeface="Arial"/>
                <a:ea typeface="Arial"/>
                <a:cs typeface="Arial"/>
                <a:sym typeface="Arial"/>
              </a:rPr>
              <a:t>You must identify as a woman or other underrepresented genders as per </a:t>
            </a:r>
            <a:r>
              <a:rPr b="0" i="0" lang="en" sz="1150" u="sng" cap="none" strike="noStrike">
                <a:solidFill>
                  <a:schemeClr val="hlink"/>
                </a:solidFill>
                <a:latin typeface="Arial"/>
                <a:ea typeface="Arial"/>
                <a:cs typeface="Arial"/>
                <a:sym typeface="Arial"/>
                <a:hlinkClick r:id="rId3"/>
              </a:rPr>
              <a:t>R-Ladies Global mission</a:t>
            </a:r>
            <a:endParaRPr b="0" i="0" sz="11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50"/>
              <a:buFont typeface="Arial"/>
              <a:buNone/>
            </a:pPr>
            <a:r>
              <a:t/>
            </a:r>
            <a:endParaRPr b="0" i="0" sz="11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50"/>
              <a:buFont typeface="Arial"/>
              <a:buNone/>
            </a:pPr>
            <a:r>
              <a:rPr b="1" i="0" lang="en" sz="1150" u="none" cap="none" strike="noStrike">
                <a:solidFill>
                  <a:schemeClr val="dk1"/>
                </a:solidFill>
                <a:latin typeface="Arial"/>
                <a:ea typeface="Arial"/>
                <a:cs typeface="Arial"/>
                <a:sym typeface="Arial"/>
              </a:rPr>
              <a:t>OR</a:t>
            </a:r>
            <a:endParaRPr b="1" i="0" sz="11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50"/>
              <a:buFont typeface="Arial"/>
              <a:buNone/>
            </a:pPr>
            <a:r>
              <a:t/>
            </a:r>
            <a:endParaRPr b="0" i="0" sz="11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1" i="0" lang="en" sz="1350" u="none" cap="none" strike="noStrike">
                <a:solidFill>
                  <a:schemeClr val="dk1"/>
                </a:solidFill>
                <a:latin typeface="Arial"/>
                <a:ea typeface="Arial"/>
                <a:cs typeface="Arial"/>
                <a:sym typeface="Arial"/>
              </a:rPr>
              <a:t>Volunteer to help us with setting up successful events!</a:t>
            </a:r>
            <a:endParaRPr b="0" i="0" sz="1150" u="none" cap="none" strike="noStrike">
              <a:solidFill>
                <a:schemeClr val="dk1"/>
              </a:solidFill>
              <a:latin typeface="Arial"/>
              <a:ea typeface="Arial"/>
              <a:cs typeface="Arial"/>
              <a:sym typeface="Arial"/>
            </a:endParaRPr>
          </a:p>
          <a:p>
            <a:pPr indent="457200" lvl="0" marL="0" marR="0" rtl="0" algn="l">
              <a:lnSpc>
                <a:spcPct val="115000"/>
              </a:lnSpc>
              <a:spcBef>
                <a:spcPts val="0"/>
              </a:spcBef>
              <a:spcAft>
                <a:spcPts val="0"/>
              </a:spcAft>
              <a:buClr>
                <a:srgbClr val="000000"/>
              </a:buClr>
              <a:buSzPts val="1150"/>
              <a:buFont typeface="Arial"/>
              <a:buNone/>
            </a:pPr>
            <a:r>
              <a:rPr b="0" i="0" lang="en" sz="1150" u="none" cap="none" strike="noStrike">
                <a:solidFill>
                  <a:schemeClr val="dk1"/>
                </a:solidFill>
                <a:latin typeface="Arial"/>
                <a:ea typeface="Arial"/>
                <a:cs typeface="Arial"/>
                <a:sym typeface="Arial"/>
              </a:rPr>
              <a:t>Open to everyone so you can show your support to R-Ladies Melbourne</a:t>
            </a:r>
            <a:endParaRPr b="0" i="0" sz="115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150"/>
              <a:buFont typeface="Arial"/>
              <a:buNone/>
            </a:pPr>
            <a:r>
              <a:rPr b="0" i="0" lang="en" sz="1150" u="none" cap="none" strike="noStrike">
                <a:solidFill>
                  <a:schemeClr val="dk1"/>
                </a:solidFill>
                <a:latin typeface="Arial"/>
                <a:ea typeface="Arial"/>
                <a:cs typeface="Arial"/>
                <a:sym typeface="Arial"/>
              </a:rPr>
              <a:t>Less commitment in terms of time, focused on events </a:t>
            </a:r>
            <a:endParaRPr b="0" i="0" sz="1150" u="none" cap="none" strike="noStrike">
              <a:solidFill>
                <a:schemeClr val="dk1"/>
              </a:solidFill>
              <a:latin typeface="Arial"/>
              <a:ea typeface="Arial"/>
              <a:cs typeface="Arial"/>
              <a:sym typeface="Arial"/>
            </a:endParaRPr>
          </a:p>
        </p:txBody>
      </p:sp>
      <p:pic>
        <p:nvPicPr>
          <p:cNvPr descr="13-twitter-logo-vector-png-free-cliparts-that-you-can-download-to-you-Km878c-clipart.png" id="118" name="Google Shape;118;g24bdf630bf8_1_47"/>
          <p:cNvPicPr preferRelativeResize="0"/>
          <p:nvPr/>
        </p:nvPicPr>
        <p:blipFill rotWithShape="1">
          <a:blip r:embed="rId4">
            <a:alphaModFix/>
          </a:blip>
          <a:srcRect b="0" l="0" r="0" t="0"/>
          <a:stretch/>
        </p:blipFill>
        <p:spPr>
          <a:xfrm>
            <a:off x="5510275" y="4095725"/>
            <a:ext cx="335026" cy="335026"/>
          </a:xfrm>
          <a:prstGeom prst="rect">
            <a:avLst/>
          </a:prstGeom>
          <a:noFill/>
          <a:ln>
            <a:noFill/>
          </a:ln>
        </p:spPr>
      </p:pic>
      <p:sp>
        <p:nvSpPr>
          <p:cNvPr id="119" name="Google Shape;119;g24bdf630bf8_1_47"/>
          <p:cNvSpPr txBox="1"/>
          <p:nvPr>
            <p:ph idx="4294967295" type="ctrTitle"/>
          </p:nvPr>
        </p:nvSpPr>
        <p:spPr>
          <a:xfrm>
            <a:off x="5783000" y="4017688"/>
            <a:ext cx="2602200" cy="49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chemeClr val="lt2"/>
                </a:solidFill>
                <a:latin typeface="Arial"/>
                <a:ea typeface="Arial"/>
                <a:cs typeface="Arial"/>
                <a:sym typeface="Arial"/>
              </a:rPr>
              <a:t>@RLadiesMelb</a:t>
            </a:r>
            <a:endParaRPr sz="1800">
              <a:solidFill>
                <a:schemeClr val="lt2"/>
              </a:solidFill>
              <a:latin typeface="Arial"/>
              <a:ea typeface="Arial"/>
              <a:cs typeface="Arial"/>
              <a:sym typeface="Arial"/>
            </a:endParaRPr>
          </a:p>
        </p:txBody>
      </p:sp>
      <p:sp>
        <p:nvSpPr>
          <p:cNvPr id="120" name="Google Shape;120;g24bdf630bf8_1_47"/>
          <p:cNvSpPr txBox="1"/>
          <p:nvPr>
            <p:ph idx="4294967295" type="ctrTitle"/>
          </p:nvPr>
        </p:nvSpPr>
        <p:spPr>
          <a:xfrm>
            <a:off x="1913375" y="4017688"/>
            <a:ext cx="3691200" cy="49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chemeClr val="lt2"/>
                </a:solidFill>
                <a:latin typeface="Arial"/>
                <a:ea typeface="Arial"/>
                <a:cs typeface="Arial"/>
                <a:sym typeface="Arial"/>
              </a:rPr>
              <a:t>rladiesmelbourne@gmail.com</a:t>
            </a:r>
            <a:endParaRPr sz="1800">
              <a:solidFill>
                <a:schemeClr val="lt2"/>
              </a:solidFill>
              <a:latin typeface="Arial"/>
              <a:ea typeface="Arial"/>
              <a:cs typeface="Arial"/>
              <a:sym typeface="Arial"/>
            </a:endParaRPr>
          </a:p>
        </p:txBody>
      </p:sp>
      <p:pic>
        <p:nvPicPr>
          <p:cNvPr id="121" name="Google Shape;121;g24bdf630bf8_1_47"/>
          <p:cNvPicPr preferRelativeResize="0"/>
          <p:nvPr/>
        </p:nvPicPr>
        <p:blipFill>
          <a:blip r:embed="rId5">
            <a:alphaModFix/>
          </a:blip>
          <a:stretch>
            <a:fillRect/>
          </a:stretch>
        </p:blipFill>
        <p:spPr>
          <a:xfrm>
            <a:off x="1459375" y="4036238"/>
            <a:ext cx="454000" cy="454000"/>
          </a:xfrm>
          <a:prstGeom prst="rect">
            <a:avLst/>
          </a:prstGeom>
          <a:noFill/>
          <a:ln>
            <a:noFill/>
          </a:ln>
        </p:spPr>
      </p:pic>
      <p:sp>
        <p:nvSpPr>
          <p:cNvPr id="122" name="Google Shape;122;g24bdf630bf8_1_47"/>
          <p:cNvSpPr txBox="1"/>
          <p:nvPr/>
        </p:nvSpPr>
        <p:spPr>
          <a:xfrm>
            <a:off x="547225" y="2781550"/>
            <a:ext cx="6942000" cy="2138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750"/>
              <a:buFont typeface="Arial"/>
              <a:buNone/>
            </a:pPr>
            <a:r>
              <a:t/>
            </a:r>
            <a:endParaRPr b="1" sz="1550">
              <a:solidFill>
                <a:schemeClr val="dk1"/>
              </a:solidFill>
            </a:endParaRPr>
          </a:p>
          <a:p>
            <a:pPr indent="0" lvl="0" marL="0" marR="0" rtl="0" algn="ctr">
              <a:lnSpc>
                <a:spcPct val="115000"/>
              </a:lnSpc>
              <a:spcBef>
                <a:spcPts val="0"/>
              </a:spcBef>
              <a:spcAft>
                <a:spcPts val="0"/>
              </a:spcAft>
              <a:buClr>
                <a:srgbClr val="000000"/>
              </a:buClr>
              <a:buSzPts val="1750"/>
              <a:buFont typeface="Arial"/>
              <a:buNone/>
            </a:pPr>
            <a:r>
              <a:rPr b="1" i="0" lang="en" sz="1750" u="none" cap="none" strike="noStrike">
                <a:solidFill>
                  <a:srgbClr val="88398A"/>
                </a:solidFill>
                <a:latin typeface="Arial"/>
                <a:ea typeface="Arial"/>
                <a:cs typeface="Arial"/>
                <a:sym typeface="Arial"/>
              </a:rPr>
              <a:t>Talk to one of us tonight!</a:t>
            </a:r>
            <a:endParaRPr b="1" i="0" sz="1750" u="none" cap="none" strike="noStrike">
              <a:solidFill>
                <a:srgbClr val="88398A"/>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550"/>
              <a:buFont typeface="Arial"/>
              <a:buNone/>
            </a:pPr>
            <a:r>
              <a:t/>
            </a:r>
            <a:endParaRPr b="1" i="0" sz="15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550"/>
              <a:buFont typeface="Arial"/>
              <a:buNone/>
            </a:pPr>
            <a:r>
              <a:rPr b="1" i="0" lang="en" sz="1550" u="none" cap="none" strike="noStrike">
                <a:solidFill>
                  <a:schemeClr val="dk1"/>
                </a:solidFill>
                <a:latin typeface="Arial"/>
                <a:ea typeface="Arial"/>
                <a:cs typeface="Arial"/>
                <a:sym typeface="Arial"/>
              </a:rPr>
              <a:t>Send us an message telling us how you would like to contribute:</a:t>
            </a:r>
            <a:endParaRPr b="1" i="0" sz="15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550"/>
              <a:buFont typeface="Arial"/>
              <a:buNone/>
            </a:pPr>
            <a:r>
              <a:t/>
            </a:r>
            <a:endParaRPr b="1" i="0" sz="1550" u="none" cap="none" strike="noStrike">
              <a:solidFill>
                <a:srgbClr val="88398A"/>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50"/>
              <a:buFont typeface="Arial"/>
              <a:buNone/>
            </a:pPr>
            <a:r>
              <a:t/>
            </a:r>
            <a:endParaRPr b="1" sz="1650">
              <a:solidFill>
                <a:srgbClr val="88398A"/>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Clr>
                <a:srgbClr val="000000"/>
              </a:buClr>
              <a:buSzPts val="1650"/>
              <a:buFont typeface="Arial"/>
              <a:buNone/>
            </a:pPr>
            <a:r>
              <a:rPr b="1" i="0" lang="en" sz="1650" u="none" cap="none" strike="noStrike">
                <a:solidFill>
                  <a:srgbClr val="88398A"/>
                </a:solidFill>
                <a:highlight>
                  <a:srgbClr val="FFFFFF"/>
                </a:highlight>
                <a:latin typeface="Roboto"/>
                <a:ea typeface="Roboto"/>
                <a:cs typeface="Roboto"/>
                <a:sym typeface="Roboto"/>
              </a:rPr>
              <a:t>Join our community slack channel for </a:t>
            </a:r>
            <a:r>
              <a:rPr b="1" lang="en" sz="1650">
                <a:solidFill>
                  <a:srgbClr val="88398A"/>
                </a:solidFill>
                <a:highlight>
                  <a:srgbClr val="FFFFFF"/>
                </a:highlight>
                <a:latin typeface="Roboto"/>
                <a:ea typeface="Roboto"/>
                <a:cs typeface="Roboto"/>
                <a:sym typeface="Roboto"/>
              </a:rPr>
              <a:t>other</a:t>
            </a:r>
            <a:r>
              <a:rPr b="1" i="0" lang="en" sz="1650" u="none" cap="none" strike="noStrike">
                <a:solidFill>
                  <a:srgbClr val="88398A"/>
                </a:solidFill>
                <a:highlight>
                  <a:srgbClr val="FFFFFF"/>
                </a:highlight>
                <a:latin typeface="Roboto"/>
                <a:ea typeface="Roboto"/>
                <a:cs typeface="Roboto"/>
                <a:sym typeface="Roboto"/>
              </a:rPr>
              <a:t> opportunities</a:t>
            </a:r>
            <a:endParaRPr b="1" i="0" sz="155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4"/>
          <p:cNvSpPr/>
          <p:nvPr/>
        </p:nvSpPr>
        <p:spPr>
          <a:xfrm>
            <a:off x="2094425" y="1072325"/>
            <a:ext cx="4846500" cy="397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88398A"/>
                </a:solidFill>
                <a:latin typeface="Helvetica Neue"/>
                <a:ea typeface="Helvetica Neue"/>
                <a:cs typeface="Helvetica Neue"/>
                <a:sym typeface="Helvetica Neue"/>
              </a:rPr>
              <a:t>Would you like to give a </a:t>
            </a:r>
            <a:r>
              <a:rPr b="1" i="0" lang="en" sz="3600" u="none" cap="none" strike="noStrike">
                <a:solidFill>
                  <a:srgbClr val="C00000"/>
                </a:solidFill>
                <a:latin typeface="Helvetica Neue"/>
                <a:ea typeface="Helvetica Neue"/>
                <a:cs typeface="Helvetica Neue"/>
                <a:sym typeface="Helvetica Neue"/>
              </a:rPr>
              <a:t>seminar</a:t>
            </a:r>
            <a:r>
              <a:rPr b="1" i="0" lang="en" sz="3600" u="none" cap="none" strike="noStrike">
                <a:solidFill>
                  <a:srgbClr val="88398A"/>
                </a:solidFill>
                <a:latin typeface="Helvetica Neue"/>
                <a:ea typeface="Helvetica Neue"/>
                <a:cs typeface="Helvetica Neue"/>
                <a:sym typeface="Helvetica Neue"/>
              </a:rPr>
              <a:t>, </a:t>
            </a:r>
            <a:r>
              <a:rPr b="1" i="0" lang="en" sz="3600" u="none" cap="none" strike="noStrike">
                <a:solidFill>
                  <a:srgbClr val="C00000"/>
                </a:solidFill>
                <a:latin typeface="Helvetica Neue"/>
                <a:ea typeface="Helvetica Neue"/>
                <a:cs typeface="Helvetica Neue"/>
                <a:sym typeface="Helvetica Neue"/>
              </a:rPr>
              <a:t>workshop</a:t>
            </a:r>
            <a:r>
              <a:rPr b="1" i="0" lang="en" sz="3600" u="none" cap="none" strike="noStrike">
                <a:solidFill>
                  <a:srgbClr val="88398A"/>
                </a:solidFill>
                <a:latin typeface="Helvetica Neue"/>
                <a:ea typeface="Helvetica Neue"/>
                <a:cs typeface="Helvetica Neue"/>
                <a:sym typeface="Helvetica Neue"/>
              </a:rPr>
              <a:t>, </a:t>
            </a:r>
            <a:r>
              <a:rPr b="1" i="0" lang="en" sz="3600" u="none" cap="none" strike="noStrike">
                <a:solidFill>
                  <a:srgbClr val="C00000"/>
                </a:solidFill>
                <a:latin typeface="Helvetica Neue"/>
                <a:ea typeface="Helvetica Neue"/>
                <a:cs typeface="Helvetica Neue"/>
                <a:sym typeface="Helvetica Neue"/>
              </a:rPr>
              <a:t>short talk</a:t>
            </a:r>
            <a:r>
              <a:rPr b="1" i="0" lang="en" sz="3600" u="none" cap="none" strike="noStrike">
                <a:solidFill>
                  <a:srgbClr val="88398A"/>
                </a:solidFill>
                <a:latin typeface="Helvetica Neue"/>
                <a:ea typeface="Helvetica Neue"/>
                <a:cs typeface="Helvetica Neue"/>
                <a:sym typeface="Helvetica Neue"/>
              </a:rPr>
              <a:t> at the R-Ladies Melbourne meetups?</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br>
              <a:rPr b="0" i="0" lang="en" sz="3600" u="none" cap="none" strike="noStrike">
                <a:solidFill>
                  <a:srgbClr val="000000"/>
                </a:solidFill>
                <a:latin typeface="Arial"/>
                <a:ea typeface="Arial"/>
                <a:cs typeface="Arial"/>
                <a:sym typeface="Arial"/>
              </a:rPr>
            </a:br>
            <a:endParaRPr b="0" i="0" sz="3600" u="none" cap="none" strike="noStrike">
              <a:solidFill>
                <a:srgbClr val="000000"/>
              </a:solidFill>
              <a:latin typeface="Arial"/>
              <a:ea typeface="Arial"/>
              <a:cs typeface="Arial"/>
              <a:sym typeface="Arial"/>
            </a:endParaRPr>
          </a:p>
        </p:txBody>
      </p:sp>
      <p:sp>
        <p:nvSpPr>
          <p:cNvPr id="128" name="Google Shape;128;p4"/>
          <p:cNvSpPr/>
          <p:nvPr/>
        </p:nvSpPr>
        <p:spPr>
          <a:xfrm>
            <a:off x="7865800" y="214525"/>
            <a:ext cx="1108500" cy="100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9" name="Google Shape;129;p4"/>
          <p:cNvPicPr preferRelativeResize="0"/>
          <p:nvPr/>
        </p:nvPicPr>
        <p:blipFill rotWithShape="1">
          <a:blip r:embed="rId3">
            <a:alphaModFix/>
          </a:blip>
          <a:srcRect b="36768" l="0" r="0" t="0"/>
          <a:stretch/>
        </p:blipFill>
        <p:spPr>
          <a:xfrm>
            <a:off x="8036450" y="122578"/>
            <a:ext cx="1039377" cy="8739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5"/>
          <p:cNvSpPr txBox="1"/>
          <p:nvPr/>
        </p:nvSpPr>
        <p:spPr>
          <a:xfrm>
            <a:off x="825300" y="309500"/>
            <a:ext cx="6720300" cy="65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88398A"/>
                </a:solidFill>
                <a:latin typeface="Helvetica Neue"/>
                <a:ea typeface="Helvetica Neue"/>
                <a:cs typeface="Helvetica Neue"/>
                <a:sym typeface="Helvetica Neue"/>
              </a:rPr>
              <a:t>You can find us... </a:t>
            </a:r>
            <a:endParaRPr b="0" i="0" sz="1400" u="none" cap="none" strike="noStrike">
              <a:solidFill>
                <a:srgbClr val="000000"/>
              </a:solidFill>
              <a:latin typeface="Arial"/>
              <a:ea typeface="Arial"/>
              <a:cs typeface="Arial"/>
              <a:sym typeface="Arial"/>
            </a:endParaRPr>
          </a:p>
        </p:txBody>
      </p:sp>
      <p:sp>
        <p:nvSpPr>
          <p:cNvPr id="135" name="Google Shape;135;p5"/>
          <p:cNvSpPr/>
          <p:nvPr/>
        </p:nvSpPr>
        <p:spPr>
          <a:xfrm>
            <a:off x="7865800" y="214525"/>
            <a:ext cx="1108500" cy="100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5"/>
          <p:cNvPicPr preferRelativeResize="0"/>
          <p:nvPr/>
        </p:nvPicPr>
        <p:blipFill rotWithShape="1">
          <a:blip r:embed="rId3">
            <a:alphaModFix/>
          </a:blip>
          <a:srcRect b="36768" l="0" r="0" t="0"/>
          <a:stretch/>
        </p:blipFill>
        <p:spPr>
          <a:xfrm>
            <a:off x="8036450" y="122578"/>
            <a:ext cx="1039377" cy="873999"/>
          </a:xfrm>
          <a:prstGeom prst="rect">
            <a:avLst/>
          </a:prstGeom>
          <a:noFill/>
          <a:ln>
            <a:noFill/>
          </a:ln>
        </p:spPr>
      </p:pic>
      <p:pic>
        <p:nvPicPr>
          <p:cNvPr id="137" name="Google Shape;137;p5"/>
          <p:cNvPicPr preferRelativeResize="0"/>
          <p:nvPr/>
        </p:nvPicPr>
        <p:blipFill rotWithShape="1">
          <a:blip r:embed="rId4">
            <a:alphaModFix/>
          </a:blip>
          <a:srcRect b="0" l="0" r="0" t="0"/>
          <a:stretch/>
        </p:blipFill>
        <p:spPr>
          <a:xfrm>
            <a:off x="6092300" y="2412950"/>
            <a:ext cx="1603681" cy="1002301"/>
          </a:xfrm>
          <a:prstGeom prst="rect">
            <a:avLst/>
          </a:prstGeom>
          <a:noFill/>
          <a:ln>
            <a:noFill/>
          </a:ln>
        </p:spPr>
      </p:pic>
      <p:pic>
        <p:nvPicPr>
          <p:cNvPr id="138" name="Google Shape;138;p5"/>
          <p:cNvPicPr preferRelativeResize="0"/>
          <p:nvPr/>
        </p:nvPicPr>
        <p:blipFill rotWithShape="1">
          <a:blip r:embed="rId5">
            <a:alphaModFix/>
          </a:blip>
          <a:srcRect b="0" l="0" r="0" t="0"/>
          <a:stretch/>
        </p:blipFill>
        <p:spPr>
          <a:xfrm>
            <a:off x="8004475" y="2586638"/>
            <a:ext cx="654900" cy="654900"/>
          </a:xfrm>
          <a:prstGeom prst="rect">
            <a:avLst/>
          </a:prstGeom>
          <a:noFill/>
          <a:ln>
            <a:noFill/>
          </a:ln>
        </p:spPr>
      </p:pic>
      <p:pic>
        <p:nvPicPr>
          <p:cNvPr id="139" name="Google Shape;139;p5"/>
          <p:cNvPicPr preferRelativeResize="0"/>
          <p:nvPr/>
        </p:nvPicPr>
        <p:blipFill rotWithShape="1">
          <a:blip r:embed="rId6">
            <a:alphaModFix/>
          </a:blip>
          <a:srcRect b="0" l="0" r="0" t="0"/>
          <a:stretch/>
        </p:blipFill>
        <p:spPr>
          <a:xfrm>
            <a:off x="4119013" y="2412958"/>
            <a:ext cx="1784924" cy="1002300"/>
          </a:xfrm>
          <a:prstGeom prst="rect">
            <a:avLst/>
          </a:prstGeom>
          <a:noFill/>
          <a:ln>
            <a:noFill/>
          </a:ln>
        </p:spPr>
      </p:pic>
      <p:pic>
        <p:nvPicPr>
          <p:cNvPr id="140" name="Google Shape;140;p5"/>
          <p:cNvPicPr preferRelativeResize="0"/>
          <p:nvPr/>
        </p:nvPicPr>
        <p:blipFill rotWithShape="1">
          <a:blip r:embed="rId7">
            <a:alphaModFix/>
          </a:blip>
          <a:srcRect b="0" l="0" r="0" t="0"/>
          <a:stretch/>
        </p:blipFill>
        <p:spPr>
          <a:xfrm>
            <a:off x="2983814" y="2477098"/>
            <a:ext cx="912296" cy="874000"/>
          </a:xfrm>
          <a:prstGeom prst="rect">
            <a:avLst/>
          </a:prstGeom>
          <a:noFill/>
          <a:ln>
            <a:noFill/>
          </a:ln>
        </p:spPr>
      </p:pic>
      <p:pic>
        <p:nvPicPr>
          <p:cNvPr id="141" name="Google Shape;141;p5"/>
          <p:cNvPicPr preferRelativeResize="0"/>
          <p:nvPr/>
        </p:nvPicPr>
        <p:blipFill rotWithShape="1">
          <a:blip r:embed="rId8">
            <a:alphaModFix/>
          </a:blip>
          <a:srcRect b="0" l="0" r="0" t="0"/>
          <a:stretch/>
        </p:blipFill>
        <p:spPr>
          <a:xfrm>
            <a:off x="174525" y="2494427"/>
            <a:ext cx="1155200" cy="839325"/>
          </a:xfrm>
          <a:prstGeom prst="rect">
            <a:avLst/>
          </a:prstGeom>
          <a:noFill/>
          <a:ln>
            <a:noFill/>
          </a:ln>
        </p:spPr>
      </p:pic>
      <p:pic>
        <p:nvPicPr>
          <p:cNvPr id="142" name="Google Shape;142;p5"/>
          <p:cNvPicPr preferRelativeResize="0"/>
          <p:nvPr/>
        </p:nvPicPr>
        <p:blipFill rotWithShape="1">
          <a:blip r:embed="rId9">
            <a:alphaModFix/>
          </a:blip>
          <a:srcRect b="0" l="0" r="0" t="0"/>
          <a:stretch/>
        </p:blipFill>
        <p:spPr>
          <a:xfrm>
            <a:off x="1463275" y="2336488"/>
            <a:ext cx="1155200" cy="1155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Ladi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